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0" r:id="rId4"/>
    <p:sldId id="294" r:id="rId5"/>
    <p:sldId id="277" r:id="rId6"/>
    <p:sldId id="278" r:id="rId7"/>
    <p:sldId id="280" r:id="rId8"/>
    <p:sldId id="291" r:id="rId9"/>
    <p:sldId id="281" r:id="rId10"/>
    <p:sldId id="289" r:id="rId11"/>
    <p:sldId id="288" r:id="rId12"/>
    <p:sldId id="292" r:id="rId13"/>
    <p:sldId id="287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4"/>
    <a:srgbClr val="00518E"/>
    <a:srgbClr val="009ED6"/>
    <a:srgbClr val="005696"/>
    <a:srgbClr val="96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gif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NS\Desktop\&#1040;&#1075;&#1085;&#1080;&#1103;\&#1090;&#1077;&#1083;&#1077;&#1092;&#1086;&#1085;\52e2b2d214ef8b7.mp3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692696"/>
            <a:ext cx="7056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Муниципальный сетевой проект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«Книги – Юбиляры»</a:t>
            </a:r>
          </a:p>
          <a:p>
            <a:pPr algn="ctr"/>
            <a:endParaRPr lang="ru-RU" sz="1400" dirty="0" smtClean="0">
              <a:solidFill>
                <a:srgbClr val="005696"/>
              </a:solidFill>
            </a:endParaRPr>
          </a:p>
          <a:p>
            <a:pPr lvl="0" algn="ctr"/>
            <a:r>
              <a:rPr lang="ru-RU" sz="2800" dirty="0" smtClean="0">
                <a:solidFill>
                  <a:srgbClr val="005696"/>
                </a:solidFill>
              </a:rPr>
              <a:t>Буду настоящим читателем!</a:t>
            </a:r>
          </a:p>
          <a:p>
            <a:pPr lvl="0" algn="ctr"/>
            <a:endParaRPr lang="ru-RU" sz="2800" dirty="0" smtClean="0">
              <a:solidFill>
                <a:srgbClr val="005696"/>
              </a:solidFill>
            </a:endParaRPr>
          </a:p>
          <a:p>
            <a:pPr lvl="0" algn="ctr"/>
            <a:r>
              <a:rPr lang="ru-RU" dirty="0" smtClean="0"/>
              <a:t>         </a:t>
            </a:r>
          </a:p>
          <a:p>
            <a:pPr lvl="0" algn="ctr"/>
            <a:r>
              <a:rPr lang="ru-RU" sz="2400" b="1" dirty="0" smtClean="0"/>
              <a:t>Бармина </a:t>
            </a:r>
            <a:r>
              <a:rPr lang="ru-RU" sz="2400" b="1" dirty="0" smtClean="0"/>
              <a:t>Елена Михайловна</a:t>
            </a:r>
          </a:p>
          <a:p>
            <a:pPr lvl="0" algn="ctr"/>
            <a:r>
              <a:rPr lang="ru-RU" sz="1400" dirty="0" smtClean="0"/>
              <a:t>                        </a:t>
            </a:r>
            <a:endParaRPr lang="ru-RU" sz="1400" dirty="0" smtClean="0"/>
          </a:p>
          <a:p>
            <a:pPr lvl="0" algn="ctr"/>
            <a:r>
              <a:rPr lang="ru-RU" sz="1600" dirty="0" smtClean="0"/>
              <a:t>МДОАУ </a:t>
            </a:r>
            <a:r>
              <a:rPr lang="ru-RU" sz="1600" dirty="0" smtClean="0"/>
              <a:t>«Детский сад №19 </a:t>
            </a:r>
            <a:r>
              <a:rPr lang="ru-RU" sz="1600" dirty="0" err="1" smtClean="0"/>
              <a:t>г.Орска</a:t>
            </a:r>
            <a:r>
              <a:rPr lang="ru-RU" sz="1600" dirty="0" smtClean="0"/>
              <a:t>»</a:t>
            </a:r>
            <a:endParaRPr lang="ru-RU" sz="1600" dirty="0" smtClean="0"/>
          </a:p>
          <a:p>
            <a:pPr lvl="0" algn="ctr"/>
            <a:r>
              <a:rPr lang="ru-RU" sz="1600" dirty="0" smtClean="0"/>
              <a:t> г. </a:t>
            </a:r>
            <a:r>
              <a:rPr lang="ru-RU" sz="1600" dirty="0" smtClean="0"/>
              <a:t>Орск, </a:t>
            </a:r>
            <a:r>
              <a:rPr lang="ru-RU" sz="1600" dirty="0" smtClean="0"/>
              <a:t>Оренбургская </a:t>
            </a:r>
            <a:r>
              <a:rPr lang="ru-RU" sz="1600" dirty="0" smtClean="0"/>
              <a:t>обл.,  РФ. </a:t>
            </a:r>
            <a:endParaRPr lang="ru-RU" sz="1600" dirty="0" smtClean="0"/>
          </a:p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endParaRPr lang="ru-RU" sz="2800" dirty="0" smtClean="0">
              <a:solidFill>
                <a:srgbClr val="005696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.jpg"/>
          <p:cNvPicPr>
            <a:picLocks noChangeAspect="1"/>
          </p:cNvPicPr>
          <p:nvPr/>
        </p:nvPicPr>
        <p:blipFill>
          <a:blip r:embed="rId2" cstate="print"/>
          <a:srcRect l="14746" t="12287" r="16405" b="18864"/>
          <a:stretch>
            <a:fillRect/>
          </a:stretch>
        </p:blipFill>
        <p:spPr>
          <a:xfrm>
            <a:off x="827904" y="404664"/>
            <a:ext cx="3024016" cy="3024016"/>
          </a:xfrm>
          <a:prstGeom prst="rect">
            <a:avLst/>
          </a:prstGeom>
        </p:spPr>
      </p:pic>
      <p:pic>
        <p:nvPicPr>
          <p:cNvPr id="3" name="Рисунок 2" descr="2207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04984"/>
            <a:ext cx="4135788" cy="2880000"/>
          </a:xfrm>
          <a:prstGeom prst="rect">
            <a:avLst/>
          </a:prstGeom>
        </p:spPr>
      </p:pic>
      <p:pic>
        <p:nvPicPr>
          <p:cNvPr id="5" name="Рисунок 4" descr="CHUDO_DEREVO_KARTON_RUS_03_w-800x800.jpg"/>
          <p:cNvPicPr>
            <a:picLocks noChangeAspect="1"/>
          </p:cNvPicPr>
          <p:nvPr/>
        </p:nvPicPr>
        <p:blipFill>
          <a:blip r:embed="rId4" cstate="print"/>
          <a:srcRect t="15350" b="15351"/>
          <a:stretch>
            <a:fillRect/>
          </a:stretch>
        </p:blipFill>
        <p:spPr>
          <a:xfrm>
            <a:off x="323528" y="3573016"/>
            <a:ext cx="4155890" cy="2880000"/>
          </a:xfrm>
          <a:prstGeom prst="rect">
            <a:avLst/>
          </a:prstGeom>
        </p:spPr>
      </p:pic>
      <p:pic>
        <p:nvPicPr>
          <p:cNvPr id="6" name="Рисунок 5" descr="CHUDO_DEREVO_KARTON_RUS_04_w-800x800.jpg"/>
          <p:cNvPicPr>
            <a:picLocks noChangeAspect="1"/>
          </p:cNvPicPr>
          <p:nvPr/>
        </p:nvPicPr>
        <p:blipFill>
          <a:blip r:embed="rId5" cstate="print"/>
          <a:srcRect t="15350" b="15351"/>
          <a:stretch>
            <a:fillRect/>
          </a:stretch>
        </p:blipFill>
        <p:spPr>
          <a:xfrm>
            <a:off x="4572000" y="3573336"/>
            <a:ext cx="4155890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89854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284985"/>
            <a:ext cx="4363640" cy="2880000"/>
          </a:xfrm>
          <a:prstGeom prst="rect">
            <a:avLst/>
          </a:prstGeom>
        </p:spPr>
      </p:pic>
      <p:pic>
        <p:nvPicPr>
          <p:cNvPr id="4" name="Рисунок 3" descr="NCD55A4BBB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130260" cy="2880000"/>
          </a:xfrm>
          <a:prstGeom prst="rect">
            <a:avLst/>
          </a:prstGeom>
        </p:spPr>
      </p:pic>
      <p:pic>
        <p:nvPicPr>
          <p:cNvPr id="5" name="Рисунок 4" descr="10189854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60648"/>
            <a:ext cx="4363635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lefon-animatsionnaya-kartinka-016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491880" y="260648"/>
            <a:ext cx="1764000" cy="1764000"/>
          </a:xfrm>
          <a:prstGeom prst="rect">
            <a:avLst/>
          </a:prstGeom>
        </p:spPr>
      </p:pic>
      <p:pic>
        <p:nvPicPr>
          <p:cNvPr id="5" name="52e2b2d214ef8b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11960" y="1124744"/>
            <a:ext cx="304800" cy="304800"/>
          </a:xfrm>
          <a:prstGeom prst="rect">
            <a:avLst/>
          </a:prstGeom>
        </p:spPr>
      </p:pic>
      <p:pic>
        <p:nvPicPr>
          <p:cNvPr id="6" name="Рисунок 5" descr="1020586742.jpg"/>
          <p:cNvPicPr>
            <a:picLocks noChangeAspect="1"/>
          </p:cNvPicPr>
          <p:nvPr/>
        </p:nvPicPr>
        <p:blipFill>
          <a:blip r:embed="rId5" cstate="print"/>
          <a:srcRect l="9838" t="6427" r="9838"/>
          <a:stretch>
            <a:fillRect/>
          </a:stretch>
        </p:blipFill>
        <p:spPr>
          <a:xfrm>
            <a:off x="611560" y="4077072"/>
            <a:ext cx="3600400" cy="2425684"/>
          </a:xfrm>
          <a:prstGeom prst="rect">
            <a:avLst/>
          </a:prstGeom>
        </p:spPr>
      </p:pic>
      <p:pic>
        <p:nvPicPr>
          <p:cNvPr id="7" name="Рисунок 6" descr="b4a2c215b253f39eb76c1d46161403a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32656"/>
            <a:ext cx="2952328" cy="3652671"/>
          </a:xfrm>
          <a:prstGeom prst="rect">
            <a:avLst/>
          </a:prstGeom>
        </p:spPr>
      </p:pic>
      <p:pic>
        <p:nvPicPr>
          <p:cNvPr id="8" name="Рисунок 7" descr="03lab9hfr12243470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645024"/>
            <a:ext cx="4110554" cy="2954461"/>
          </a:xfrm>
          <a:prstGeom prst="rect">
            <a:avLst/>
          </a:prstGeom>
        </p:spPr>
      </p:pic>
      <p:pic>
        <p:nvPicPr>
          <p:cNvPr id="9" name="Рисунок 8" descr="scrn_big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548680"/>
            <a:ext cx="3652579" cy="25202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444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Семью сплотить сумеет мудрость книги!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-94376d054e9ae2ae60a1e61db6dbe11f-V.jpg"/>
          <p:cNvPicPr>
            <a:picLocks noChangeAspect="1"/>
          </p:cNvPicPr>
          <p:nvPr/>
        </p:nvPicPr>
        <p:blipFill>
          <a:blip r:embed="rId2" cstate="print"/>
          <a:srcRect r="12988"/>
          <a:stretch>
            <a:fillRect/>
          </a:stretch>
        </p:blipFill>
        <p:spPr>
          <a:xfrm>
            <a:off x="467544" y="1916832"/>
            <a:ext cx="2411760" cy="2078817"/>
          </a:xfrm>
          <a:prstGeom prst="rect">
            <a:avLst/>
          </a:prstGeom>
        </p:spPr>
      </p:pic>
      <p:pic>
        <p:nvPicPr>
          <p:cNvPr id="4" name="Рисунок 3" descr="IMG-a00c8e0dbd5367258ae0210263f71ff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7984" y="4149360"/>
            <a:ext cx="1890000" cy="2520000"/>
          </a:xfrm>
          <a:prstGeom prst="rect">
            <a:avLst/>
          </a:prstGeom>
        </p:spPr>
      </p:pic>
      <p:pic>
        <p:nvPicPr>
          <p:cNvPr id="5" name="Рисунок 4" descr="IMG-a92b48c3a0acd3be7619267e6e3a729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8035" y="1844824"/>
            <a:ext cx="2795965" cy="2147651"/>
          </a:xfrm>
          <a:prstGeom prst="rect">
            <a:avLst/>
          </a:prstGeom>
        </p:spPr>
      </p:pic>
      <p:pic>
        <p:nvPicPr>
          <p:cNvPr id="6" name="Рисунок 5" descr="IMG-c5b0b4c431bf556b4c8a0f20f19c7a24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49360"/>
            <a:ext cx="1680185" cy="2520000"/>
          </a:xfrm>
          <a:prstGeom prst="rect">
            <a:avLst/>
          </a:prstGeom>
        </p:spPr>
      </p:pic>
      <p:pic>
        <p:nvPicPr>
          <p:cNvPr id="7" name="Рисунок 6" descr="IMG-c74479663c6994011d265cc28c624a18-V.jpg"/>
          <p:cNvPicPr>
            <a:picLocks noChangeAspect="1"/>
          </p:cNvPicPr>
          <p:nvPr/>
        </p:nvPicPr>
        <p:blipFill>
          <a:blip r:embed="rId6" cstate="print"/>
          <a:srcRect t="5715"/>
          <a:stretch>
            <a:fillRect/>
          </a:stretch>
        </p:blipFill>
        <p:spPr>
          <a:xfrm>
            <a:off x="3419872" y="1700808"/>
            <a:ext cx="1890000" cy="237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544" y="1196752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https://yandex.ru/images/search?text=</a:t>
            </a:r>
            <a:r>
              <a:rPr lang="ru-RU" sz="1400" dirty="0" smtClean="0"/>
              <a:t>агния%20барто%20игрушки&amp;</a:t>
            </a:r>
            <a:r>
              <a:rPr lang="en-US" sz="1400" dirty="0" err="1" smtClean="0"/>
              <a:t>stype</a:t>
            </a:r>
            <a:r>
              <a:rPr lang="en-US" sz="1400" dirty="0" smtClean="0"/>
              <a:t>=</a:t>
            </a:r>
            <a:r>
              <a:rPr lang="en-US" sz="1400" dirty="0" err="1" smtClean="0"/>
              <a:t>image&amp;lr</a:t>
            </a:r>
            <a:r>
              <a:rPr lang="en-US" sz="1400" dirty="0" smtClean="0"/>
              <a:t>=11091&amp;source=</a:t>
            </a:r>
            <a:r>
              <a:rPr lang="en-US" sz="1400" dirty="0" err="1" smtClean="0"/>
              <a:t>wiz&amp;pos</a:t>
            </a:r>
            <a:r>
              <a:rPr lang="en-US" sz="1400" dirty="0" smtClean="0"/>
              <a:t>=14&amp;img_url=https%3A%2F%2Flavkababuin.com%2Fimage%2Fcache%2Falias%2Figrushki-392619%2Figrushki-392619-main-1000x1000.jpg&amp;rpt=</a:t>
            </a:r>
            <a:r>
              <a:rPr lang="en-US" sz="1400" dirty="0" err="1" smtClean="0"/>
              <a:t>simage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http://dochkiisinochki.ru/ctixi-agnii-barto-pro-igrushki.html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https://yandex.ru/images/search?text=</a:t>
            </a:r>
            <a:r>
              <a:rPr lang="ru-RU" sz="1400" dirty="0" smtClean="0"/>
              <a:t>к%20и%20чуковский%20портрет%20для%20детей&amp;</a:t>
            </a:r>
            <a:r>
              <a:rPr lang="en-US" sz="1400" dirty="0" err="1" smtClean="0"/>
              <a:t>lr</a:t>
            </a:r>
            <a:r>
              <a:rPr lang="en-US" sz="1400" dirty="0" smtClean="0"/>
              <a:t>=11091&amp;p=7&amp;pos=220&amp;rpt=</a:t>
            </a:r>
            <a:r>
              <a:rPr lang="en-US" sz="1400" dirty="0" err="1" smtClean="0"/>
              <a:t>simage&amp;img_url</a:t>
            </a:r>
            <a:r>
              <a:rPr lang="en-US" sz="1400" dirty="0" smtClean="0"/>
              <a:t>=https%3A%2F%2Fds05.infourok.ru%2Fuploads%2Fex%2F09c2%2F000057e1-02aba70e%2Fimg3.jpg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996952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https://yandex.ru/images/search?text=</a:t>
            </a:r>
            <a:r>
              <a:rPr lang="ru-RU" sz="1400" dirty="0" smtClean="0"/>
              <a:t>книга%20федорино%20горе%20читать%20с%20картинками%20полностью&amp;</a:t>
            </a:r>
            <a:r>
              <a:rPr lang="en-US" sz="1400" dirty="0" err="1" smtClean="0"/>
              <a:t>stype</a:t>
            </a:r>
            <a:r>
              <a:rPr lang="en-US" sz="1400" dirty="0" smtClean="0"/>
              <a:t>=</a:t>
            </a:r>
            <a:r>
              <a:rPr lang="en-US" sz="1400" dirty="0" err="1" smtClean="0"/>
              <a:t>image&amp;lr</a:t>
            </a:r>
            <a:r>
              <a:rPr lang="en-US" sz="1400" dirty="0" smtClean="0"/>
              <a:t>=11091&amp;source=</a:t>
            </a:r>
            <a:r>
              <a:rPr lang="en-US" sz="1400" dirty="0" err="1" smtClean="0"/>
              <a:t>wiz&amp;p</a:t>
            </a:r>
            <a:r>
              <a:rPr lang="en-US" sz="1400" dirty="0" smtClean="0"/>
              <a:t>=2&amp;pos=85&amp;rpt=</a:t>
            </a:r>
            <a:r>
              <a:rPr lang="en-US" sz="1400" dirty="0" err="1" smtClean="0"/>
              <a:t>simage&amp;img_url</a:t>
            </a:r>
            <a:r>
              <a:rPr lang="en-US" sz="1400" dirty="0" smtClean="0"/>
              <a:t>=https%3A%2F%2Fds04.infourok.ru%2Fuploads%2Fex%2F093b%2F0005ae8a4adf4bbe%2Fimg42.jpg&amp;rlt_url=https%3A%2F%2Fi2.wp.com%2Ffb.ru%2Fmisc%2Fi%2Fgallery%2F43131%2F2809045.jpg&amp;ogl_url=https%3A%2F%2Fds04.infourok.ru%2Fuploads%2Fex%2F093b%2F0005ae8a-4adf4bbe%2Fimg42.jpg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14908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https://yandex.ru/images/search?text=</a:t>
            </a:r>
            <a:r>
              <a:rPr lang="ru-RU" sz="1400" dirty="0" smtClean="0"/>
              <a:t>чудо%20дерево%20картинки&amp;</a:t>
            </a:r>
            <a:r>
              <a:rPr lang="en-US" sz="1400" dirty="0" err="1" smtClean="0"/>
              <a:t>stype</a:t>
            </a:r>
            <a:r>
              <a:rPr lang="en-US" sz="1400" dirty="0" smtClean="0"/>
              <a:t>=</a:t>
            </a:r>
            <a:r>
              <a:rPr lang="en-US" sz="1400" dirty="0" err="1" smtClean="0"/>
              <a:t>image&amp;lr</a:t>
            </a:r>
            <a:r>
              <a:rPr lang="en-US" sz="1400" dirty="0" smtClean="0"/>
              <a:t>=11091&amp;source=</a:t>
            </a:r>
            <a:r>
              <a:rPr lang="en-US" sz="1400" dirty="0" err="1" smtClean="0"/>
              <a:t>wiz&amp;pos</a:t>
            </a:r>
            <a:r>
              <a:rPr lang="en-US" sz="1400" dirty="0" smtClean="0"/>
              <a:t>=14&amp;img_url=https%3A%2F%2Fcdn1.ozone.ru%2Fmultimedia%2F1018985492.jpg&amp;rpt=</a:t>
            </a:r>
            <a:r>
              <a:rPr lang="en-US" sz="1400" dirty="0" err="1" smtClean="0"/>
              <a:t>simage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725144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https://proprikol.ru/kartinki/kartinki-fedorino-gore-45-foto.html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620688"/>
            <a:ext cx="23421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/>
              <a:t>Интернет - ресурсы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16fdaf_d7101e53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4696650" cy="529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3356992"/>
            <a:ext cx="3816424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Книга – верный, Книга – первый, Книга – лучший друг ребят.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Нам никак нельзя без книжки,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FF0000"/>
                </a:solidFill>
              </a:rPr>
              <a:t>– Все ребята говорят.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95272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620688"/>
            <a:ext cx="69127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ЗАГАДКИ И ПОСЛОВИЦЫ О КНИГАХ.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Хоть не шляпа, а с полями, не цветок, а с корешками. (книга)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Разговаривает с нами всем понятным языком. (книга)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Без языка, без голоса, а все рассказывает. (книга)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Не красна книга письмом, красна умом.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Книга поможет в труде, выручит в беде.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Кто много читает, тот много знает.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С книгой поведешься – ума наберешься.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Книга – твой друг, без нее как без рук. 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Книги не говорят, а правду сказывают.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595272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ello_html_470c0d9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CCEAB"/>
              </a:clrFrom>
              <a:clrTo>
                <a:srgbClr val="DCCEAB">
                  <a:alpha val="0"/>
                </a:srgbClr>
              </a:clrTo>
            </a:clrChange>
          </a:blip>
          <a:srcRect r="11101"/>
          <a:stretch>
            <a:fillRect/>
          </a:stretch>
        </p:blipFill>
        <p:spPr>
          <a:xfrm>
            <a:off x="1691680" y="188640"/>
            <a:ext cx="5760640" cy="48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851920" y="764704"/>
            <a:ext cx="4752528" cy="3616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cap="none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 лет </a:t>
            </a:r>
          </a:p>
          <a:p>
            <a:pPr algn="ctr"/>
            <a:r>
              <a:rPr lang="ru-RU" sz="3200" dirty="0" smtClean="0">
                <a:solidFill>
                  <a:srgbClr val="00518E"/>
                </a:solidFill>
              </a:rPr>
              <a:t>со времени издания сборника стихотворений </a:t>
            </a:r>
          </a:p>
          <a:p>
            <a:pPr algn="ctr"/>
            <a:r>
              <a:rPr lang="ru-RU" sz="3200" dirty="0" smtClean="0">
                <a:solidFill>
                  <a:srgbClr val="00518E"/>
                </a:solidFill>
              </a:rPr>
              <a:t>«Игрушки» </a:t>
            </a:r>
          </a:p>
          <a:p>
            <a:pPr algn="ctr"/>
            <a:r>
              <a:rPr lang="ru-RU" sz="3200" dirty="0" smtClean="0">
                <a:solidFill>
                  <a:srgbClr val="00518E"/>
                </a:solidFill>
              </a:rPr>
              <a:t>(1936)</a:t>
            </a:r>
          </a:p>
          <a:p>
            <a:pPr algn="ctr"/>
            <a:endParaRPr lang="ru-RU" sz="2000" dirty="0">
              <a:solidFill>
                <a:srgbClr val="00518E"/>
              </a:solidFill>
            </a:endParaRPr>
          </a:p>
        </p:txBody>
      </p:sp>
      <p:pic>
        <p:nvPicPr>
          <p:cNvPr id="9" name="Рисунок 8" descr="1008970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68" y="765120"/>
            <a:ext cx="3744000" cy="374400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nia-Barto-stix1-zay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824" y="1809000"/>
            <a:ext cx="2349000" cy="1620000"/>
          </a:xfrm>
          <a:prstGeom prst="rect">
            <a:avLst/>
          </a:prstGeom>
        </p:spPr>
      </p:pic>
      <p:pic>
        <p:nvPicPr>
          <p:cNvPr id="3" name="Рисунок 2" descr="Agnia-Barto-stix2-mi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5488" y="1809000"/>
            <a:ext cx="2349000" cy="1620000"/>
          </a:xfrm>
          <a:prstGeom prst="rect">
            <a:avLst/>
          </a:prstGeom>
        </p:spPr>
      </p:pic>
      <p:pic>
        <p:nvPicPr>
          <p:cNvPr id="4" name="Рисунок 3" descr="Agnia-Barto-stix3-loshad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465184"/>
            <a:ext cx="2349000" cy="1620000"/>
          </a:xfrm>
          <a:prstGeom prst="rect">
            <a:avLst/>
          </a:prstGeom>
        </p:spPr>
      </p:pic>
      <p:pic>
        <p:nvPicPr>
          <p:cNvPr id="5" name="Рисунок 4" descr="Agnia-Barto-stix4-miach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645024"/>
            <a:ext cx="3132000" cy="216000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Рисунок 5" descr="Agnia-Barto-stix5-kozlen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16632"/>
            <a:ext cx="2349000" cy="1620000"/>
          </a:xfrm>
          <a:prstGeom prst="rect">
            <a:avLst/>
          </a:prstGeom>
        </p:spPr>
      </p:pic>
      <p:pic>
        <p:nvPicPr>
          <p:cNvPr id="7" name="Рисунок 6" descr="Agnia-Barto-stix6-korabl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800" y="3465184"/>
            <a:ext cx="2349000" cy="1620000"/>
          </a:xfrm>
          <a:prstGeom prst="rect">
            <a:avLst/>
          </a:prstGeom>
        </p:spPr>
      </p:pic>
      <p:pic>
        <p:nvPicPr>
          <p:cNvPr id="9" name="Рисунок 8" descr="Agnia-Barto-stix7-sl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116816"/>
            <a:ext cx="2401200" cy="1656000"/>
          </a:xfrm>
          <a:prstGeom prst="rect">
            <a:avLst/>
          </a:prstGeom>
        </p:spPr>
      </p:pic>
      <p:pic>
        <p:nvPicPr>
          <p:cNvPr id="10" name="Рисунок 9" descr="Agnia-Barto-stix8-bycho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87824" y="692696"/>
            <a:ext cx="3132000" cy="21600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" name="Рисунок 10" descr="Agnia-Barto-stix10-gruzovi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824" y="5121368"/>
            <a:ext cx="2349000" cy="1620000"/>
          </a:xfrm>
          <a:prstGeom prst="rect">
            <a:avLst/>
          </a:prstGeom>
        </p:spPr>
      </p:pic>
      <p:pic>
        <p:nvPicPr>
          <p:cNvPr id="12" name="Рисунок 11" descr="Agnia-Barto-stix11-samole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5121368"/>
            <a:ext cx="2349000" cy="1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61168"/>
            <a:ext cx="6240000" cy="468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1412776"/>
            <a:ext cx="30243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ED6"/>
                </a:solidFill>
              </a:rPr>
              <a:t>(Настоящие имя – Иван </a:t>
            </a:r>
          </a:p>
          <a:p>
            <a:pPr algn="ctr"/>
            <a:r>
              <a:rPr lang="ru-RU" sz="2000" b="1" dirty="0" smtClean="0">
                <a:solidFill>
                  <a:srgbClr val="009ED6"/>
                </a:solidFill>
              </a:rPr>
              <a:t>Васильевич Корнейчуков)</a:t>
            </a:r>
            <a:endParaRPr lang="ru-RU" sz="2000" b="1" dirty="0">
              <a:solidFill>
                <a:srgbClr val="009ED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09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852936"/>
            <a:ext cx="2090424" cy="2700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01188" y="188640"/>
            <a:ext cx="594162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95 лет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91C4"/>
                </a:solidFill>
              </a:rPr>
              <a:t>со времени издания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91C4"/>
                </a:solidFill>
              </a:rPr>
              <a:t>сборника 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91C4"/>
                </a:solidFill>
              </a:rPr>
              <a:t> сказок в стихах 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91C4"/>
                </a:solidFill>
              </a:rPr>
              <a:t>(1926)</a:t>
            </a:r>
            <a:endParaRPr lang="ru-RU" sz="2800" b="1" cap="none" spc="50" dirty="0">
              <a:ln w="11430"/>
              <a:solidFill>
                <a:srgbClr val="0091C4"/>
              </a:solidFill>
            </a:endParaRPr>
          </a:p>
        </p:txBody>
      </p:sp>
      <p:pic>
        <p:nvPicPr>
          <p:cNvPr id="4" name="Рисунок 3" descr="1018985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32656"/>
            <a:ext cx="2045250" cy="27000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5" name="Рисунок 4" descr="10189854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510" y="332656"/>
            <a:ext cx="2045250" cy="2700000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6" name="Рисунок 5" descr="a13d4c0e-28b8-11eb-8dd3-ac1f6bbcbf85.jpg"/>
          <p:cNvPicPr>
            <a:picLocks noChangeAspect="1"/>
          </p:cNvPicPr>
          <p:nvPr/>
        </p:nvPicPr>
        <p:blipFill>
          <a:blip r:embed="rId5" cstate="print"/>
          <a:srcRect l="18900" t="8400" r="17051" b="7602"/>
          <a:stretch>
            <a:fillRect/>
          </a:stretch>
        </p:blipFill>
        <p:spPr>
          <a:xfrm>
            <a:off x="2123728" y="2852936"/>
            <a:ext cx="2058750" cy="27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artinki-fedorino-gor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2194560" cy="3291840"/>
          </a:xfrm>
          <a:prstGeom prst="rect">
            <a:avLst/>
          </a:prstGeom>
        </p:spPr>
      </p:pic>
      <p:pic>
        <p:nvPicPr>
          <p:cNvPr id="7" name="Рисунок 6" descr="101143043_large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76671"/>
            <a:ext cx="4464496" cy="3112391"/>
          </a:xfrm>
          <a:prstGeom prst="rect">
            <a:avLst/>
          </a:prstGeom>
        </p:spPr>
      </p:pic>
      <p:pic>
        <p:nvPicPr>
          <p:cNvPr id="8" name="Рисунок 7" descr="101143045_larg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977745" cy="2773056"/>
          </a:xfrm>
          <a:prstGeom prst="rect">
            <a:avLst/>
          </a:prstGeom>
        </p:spPr>
      </p:pic>
      <p:pic>
        <p:nvPicPr>
          <p:cNvPr id="9" name="Рисунок 8" descr="101143046_large_f_246__2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717032"/>
            <a:ext cx="3842426" cy="2678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234</Words>
  <Application>Microsoft Office PowerPoint</Application>
  <PresentationFormat>Экран (4:3)</PresentationFormat>
  <Paragraphs>49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Семью сплотить сумеет мудрость книги!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Пользователь</cp:lastModifiedBy>
  <cp:revision>199</cp:revision>
  <dcterms:created xsi:type="dcterms:W3CDTF">2013-07-29T17:42:42Z</dcterms:created>
  <dcterms:modified xsi:type="dcterms:W3CDTF">2021-03-28T17:58:46Z</dcterms:modified>
</cp:coreProperties>
</file>