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8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18A9-DC5B-4B5E-8D20-D8FABEC05D8F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F694-27AB-4305-B8D5-A9E320BC6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878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18A9-DC5B-4B5E-8D20-D8FABEC05D8F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F694-27AB-4305-B8D5-A9E320BC6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843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18A9-DC5B-4B5E-8D20-D8FABEC05D8F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F694-27AB-4305-B8D5-A9E320BC6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378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18A9-DC5B-4B5E-8D20-D8FABEC05D8F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F694-27AB-4305-B8D5-A9E320BC6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077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18A9-DC5B-4B5E-8D20-D8FABEC05D8F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F694-27AB-4305-B8D5-A9E320BC6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896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18A9-DC5B-4B5E-8D20-D8FABEC05D8F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F694-27AB-4305-B8D5-A9E320BC6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045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18A9-DC5B-4B5E-8D20-D8FABEC05D8F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F694-27AB-4305-B8D5-A9E320BC6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13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18A9-DC5B-4B5E-8D20-D8FABEC05D8F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F694-27AB-4305-B8D5-A9E320BC6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474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18A9-DC5B-4B5E-8D20-D8FABEC05D8F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F694-27AB-4305-B8D5-A9E320BC6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826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18A9-DC5B-4B5E-8D20-D8FABEC05D8F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F694-27AB-4305-B8D5-A9E320BC6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03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18A9-DC5B-4B5E-8D20-D8FABEC05D8F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F694-27AB-4305-B8D5-A9E320BC6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36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918A9-DC5B-4B5E-8D20-D8FABEC05D8F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BF694-27AB-4305-B8D5-A9E320BC6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2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9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5264" y="1973179"/>
            <a:ext cx="74756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Дневник декады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«Юные покорители космоса»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8190" y="689811"/>
            <a:ext cx="789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7030A0"/>
                </a:solidFill>
              </a:rPr>
              <a:t>Муниципальное дошкольное образовательное автономное учреждение</a:t>
            </a:r>
            <a:endParaRPr lang="ru-RU" dirty="0">
              <a:solidFill>
                <a:srgbClr val="7030A0"/>
              </a:solidFill>
            </a:endParaRPr>
          </a:p>
          <a:p>
            <a:pPr algn="ctr"/>
            <a:r>
              <a:rPr lang="ru-RU" b="1" i="1" dirty="0">
                <a:solidFill>
                  <a:srgbClr val="7030A0"/>
                </a:solidFill>
              </a:rPr>
              <a:t>«Детский сад №78 комбинированного вида «Пчелка» г. Орска»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47874" y="4957011"/>
            <a:ext cx="5390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Выполнили: 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Группа «</a:t>
            </a:r>
            <a:r>
              <a:rPr lang="ru-RU" b="1" dirty="0" err="1" smtClean="0">
                <a:solidFill>
                  <a:srgbClr val="7030A0"/>
                </a:solidFill>
              </a:rPr>
              <a:t>Семицветики</a:t>
            </a:r>
            <a:r>
              <a:rPr lang="ru-RU" b="1" dirty="0" smtClean="0">
                <a:solidFill>
                  <a:srgbClr val="7030A0"/>
                </a:solidFill>
              </a:rPr>
              <a:t>»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Воспитатели: </a:t>
            </a:r>
            <a:r>
              <a:rPr lang="ru-RU" b="1" dirty="0" err="1" smtClean="0">
                <a:solidFill>
                  <a:srgbClr val="7030A0"/>
                </a:solidFill>
              </a:rPr>
              <a:t>Ситмухаметова</a:t>
            </a:r>
            <a:r>
              <a:rPr lang="ru-RU" b="1" dirty="0" smtClean="0">
                <a:solidFill>
                  <a:srgbClr val="7030A0"/>
                </a:solidFill>
              </a:rPr>
              <a:t>. А.Р.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                          </a:t>
            </a:r>
            <a:r>
              <a:rPr lang="ru-RU" b="1" dirty="0" err="1" smtClean="0">
                <a:solidFill>
                  <a:srgbClr val="7030A0"/>
                </a:solidFill>
              </a:rPr>
              <a:t>Болтунова.Т.В</a:t>
            </a:r>
            <a:r>
              <a:rPr lang="ru-RU" b="1" dirty="0" smtClean="0">
                <a:solidFill>
                  <a:srgbClr val="7030A0"/>
                </a:solidFill>
              </a:rPr>
              <a:t>.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037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VID-20210406-WA00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5400000">
            <a:off x="-647300" y="1338257"/>
            <a:ext cx="4602535" cy="2531394"/>
          </a:xfrm>
          <a:prstGeom prst="rect">
            <a:avLst/>
          </a:prstGeom>
        </p:spPr>
      </p:pic>
      <p:pic>
        <p:nvPicPr>
          <p:cNvPr id="4" name="VID-20210406-WA000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5400000">
            <a:off x="8006925" y="2988185"/>
            <a:ext cx="4600255" cy="25301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8270" y="5021179"/>
            <a:ext cx="2367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Федоров Степан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«Грусть кота»</a:t>
            </a:r>
          </a:p>
          <a:p>
            <a:pPr algn="ctr"/>
            <a:r>
              <a:rPr lang="ru-RU" sz="2000" b="1" dirty="0" err="1" smtClean="0">
                <a:solidFill>
                  <a:srgbClr val="FFFF00"/>
                </a:solidFill>
              </a:rPr>
              <a:t>О.Ахметова</a:t>
            </a:r>
            <a:r>
              <a:rPr lang="ru-RU" sz="2000" b="1" dirty="0" smtClean="0">
                <a:solidFill>
                  <a:srgbClr val="FFFF00"/>
                </a:solidFill>
              </a:rPr>
              <a:t>.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70233" y="513347"/>
            <a:ext cx="3481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FFFF00"/>
                </a:solidFill>
              </a:rPr>
              <a:t>Прыткова</a:t>
            </a:r>
            <a:r>
              <a:rPr lang="ru-RU" sz="2000" b="1" dirty="0" smtClean="0">
                <a:solidFill>
                  <a:srgbClr val="FFFF00"/>
                </a:solidFill>
              </a:rPr>
              <a:t> Лена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«Сказал «поехали» Гагарин»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М. Мухтаров.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818" y="260152"/>
            <a:ext cx="4405926" cy="629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1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5643" y="144379"/>
            <a:ext cx="3785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7 день декады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928" y="104508"/>
            <a:ext cx="6648983" cy="66489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940" y="2438401"/>
            <a:ext cx="1742572" cy="17425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8758" y="852265"/>
            <a:ext cx="5140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Викторина «Космос»</a:t>
            </a:r>
            <a:endParaRPr lang="ru-RU" sz="3600" b="1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38" y="1341833"/>
            <a:ext cx="5359404" cy="535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6885" y="224589"/>
            <a:ext cx="3160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8 день декады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52" y="134352"/>
            <a:ext cx="6589295" cy="65892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84539">
            <a:off x="5395266" y="2728266"/>
            <a:ext cx="1401469" cy="14014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74221" y="1251284"/>
            <a:ext cx="24342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</a:rPr>
              <a:t>Творческая выставка</a:t>
            </a:r>
          </a:p>
          <a:p>
            <a:pPr algn="ctr"/>
            <a:r>
              <a:rPr lang="ru-RU" sz="3600" b="1" dirty="0" smtClean="0">
                <a:solidFill>
                  <a:srgbClr val="FFFF00"/>
                </a:solidFill>
              </a:rPr>
              <a:t>«Космос глазами детей»</a:t>
            </a:r>
            <a:endParaRPr lang="ru-RU" sz="3600" b="1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2855">
            <a:off x="9838832" y="4763993"/>
            <a:ext cx="1904983" cy="14436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54" y="3176167"/>
            <a:ext cx="2210245" cy="124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63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6463" y="866274"/>
            <a:ext cx="3916279" cy="4154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ru-RU" sz="2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Космонавт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тёмном небе звёзды светят,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Космонавт летит в ракете.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День летит и ночь летит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И на землю вниз глядит.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Видит сверху он поля,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Горы, реки и моря.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Видит он весь шар земной,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Шар земной — наш дом родной.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                    В. Степанов</a:t>
            </a:r>
            <a:endParaRPr lang="ru-RU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42" y="641686"/>
            <a:ext cx="7682163" cy="512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99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850" y="2929604"/>
            <a:ext cx="1985210" cy="19852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6138">
            <a:off x="9857877" y="309540"/>
            <a:ext cx="1985210" cy="19852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953" y="1522388"/>
            <a:ext cx="1985210" cy="19852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683" y="2159583"/>
            <a:ext cx="1985210" cy="19852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017" y="4421604"/>
            <a:ext cx="1985210" cy="19852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9732">
            <a:off x="535407" y="4562291"/>
            <a:ext cx="1985210" cy="19852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5960">
            <a:off x="240633" y="254669"/>
            <a:ext cx="1985210" cy="19852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108" y="236622"/>
            <a:ext cx="1985210" cy="19852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3747">
            <a:off x="9559080" y="4421604"/>
            <a:ext cx="1985210" cy="198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882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99230" y="1620254"/>
            <a:ext cx="51254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7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00" y="400902"/>
            <a:ext cx="4282430" cy="605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52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6741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422" y="5087802"/>
            <a:ext cx="1744578" cy="174457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6463" y="160421"/>
            <a:ext cx="12015537" cy="1235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75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день </a:t>
            </a:r>
          </a:p>
          <a:p>
            <a:pPr algn="ctr">
              <a:lnSpc>
                <a:spcPct val="107000"/>
              </a:lnSpc>
              <a:spcAft>
                <a:spcPts val="675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«Тематические образовательные мероприятия»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47191" y="1780674"/>
            <a:ext cx="6052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Информация в родительском уголке.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231" y="2388617"/>
            <a:ext cx="4296627" cy="289163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26695" y="1780674"/>
            <a:ext cx="33367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      Читаем о космосе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9" y="2540895"/>
            <a:ext cx="3964292" cy="401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08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4411">
            <a:off x="570163" y="690559"/>
            <a:ext cx="3268579" cy="31943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0098">
            <a:off x="8660729" y="413085"/>
            <a:ext cx="3194387" cy="31943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725" y="2724001"/>
            <a:ext cx="3729789" cy="37297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3141">
            <a:off x="592914" y="4601670"/>
            <a:ext cx="2133333" cy="16796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0699">
            <a:off x="9296973" y="4284866"/>
            <a:ext cx="1789568" cy="17895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019" y="466928"/>
            <a:ext cx="2470484" cy="185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85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05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64" y="1625266"/>
            <a:ext cx="3607468" cy="360746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6385" y="481262"/>
            <a:ext cx="36756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Тематическое занятие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« Мы – первые»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88" y="868278"/>
            <a:ext cx="3268579" cy="326857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05788" y="4398496"/>
            <a:ext cx="3583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Разучивание стихотворения </a:t>
            </a:r>
          </a:p>
          <a:p>
            <a:r>
              <a:rPr lang="ru-RU" sz="2000" dirty="0" err="1" smtClean="0">
                <a:solidFill>
                  <a:schemeClr val="bg1"/>
                </a:solidFill>
              </a:rPr>
              <a:t>В.Спепанова</a:t>
            </a:r>
            <a:r>
              <a:rPr lang="ru-RU" sz="2000" dirty="0" smtClean="0">
                <a:solidFill>
                  <a:schemeClr val="bg1"/>
                </a:solidFill>
              </a:rPr>
              <a:t> «Юрий Гагарин»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820" y="2545632"/>
            <a:ext cx="3705727" cy="370572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 rot="10800000" flipV="1">
            <a:off x="9095873" y="1830760"/>
            <a:ext cx="26629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Оригами «Ракета»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105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790" y="4872790"/>
            <a:ext cx="1985210" cy="198521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49053" y="1"/>
            <a:ext cx="55986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      2 день декады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799" y="769442"/>
            <a:ext cx="3930317" cy="149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75"/>
              </a:spcAft>
            </a:pPr>
            <a:r>
              <a:rPr lang="ru-RU" sz="36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Презентация</a:t>
            </a:r>
            <a:r>
              <a:rPr lang="ru-RU" sz="28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675"/>
              </a:spcAft>
            </a:pPr>
            <a:r>
              <a:rPr lang="ru-RU" sz="44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 </a:t>
            </a:r>
            <a:r>
              <a:rPr lang="ru-RU" sz="40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 – первые</a:t>
            </a:r>
            <a:r>
              <a:rPr lang="ru-RU" sz="44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55" y="2110631"/>
            <a:ext cx="3775151" cy="26367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4957" y="316853"/>
            <a:ext cx="3015915" cy="24370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3897" y="1120700"/>
            <a:ext cx="3556466" cy="23242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4957" y="2839840"/>
            <a:ext cx="3242031" cy="21644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5060" y="3781932"/>
            <a:ext cx="4514141" cy="27642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204" y="4764171"/>
            <a:ext cx="2698228" cy="193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73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790" y="4872790"/>
            <a:ext cx="1985210" cy="19852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03958" y="1395663"/>
            <a:ext cx="34811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b="1" dirty="0" smtClean="0">
              <a:solidFill>
                <a:srgbClr val="FF0000"/>
              </a:solidFill>
            </a:endParaRPr>
          </a:p>
          <a:p>
            <a:endParaRPr lang="ru-RU" sz="4000" b="1" dirty="0">
              <a:solidFill>
                <a:srgbClr val="FF0000"/>
              </a:solidFill>
            </a:endParaRPr>
          </a:p>
          <a:p>
            <a:r>
              <a:rPr lang="ru-RU" sz="4000" b="1" dirty="0" smtClean="0">
                <a:solidFill>
                  <a:srgbClr val="FF0000"/>
                </a:solidFill>
              </a:rPr>
              <a:t>3 день декады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27" y="152386"/>
            <a:ext cx="6553228" cy="655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83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790" y="4872790"/>
            <a:ext cx="1985210" cy="19852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88968" y="352926"/>
            <a:ext cx="3657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4</a:t>
            </a:r>
            <a:r>
              <a:rPr lang="ru-RU" sz="4000" b="1" dirty="0" smtClean="0">
                <a:solidFill>
                  <a:srgbClr val="FF0000"/>
                </a:solidFill>
              </a:rPr>
              <a:t> день декады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5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75621" y="1876925"/>
            <a:ext cx="43955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«Путешествие в космос 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«</a:t>
            </a:r>
            <a:r>
              <a:rPr lang="ru-RU" sz="3200" b="1" dirty="0" err="1" smtClean="0">
                <a:solidFill>
                  <a:srgbClr val="FFFF00"/>
                </a:solidFill>
              </a:rPr>
              <a:t>Семицветиков</a:t>
            </a:r>
            <a:r>
              <a:rPr lang="ru-RU" sz="3200" b="1" dirty="0" smtClean="0">
                <a:solidFill>
                  <a:srgbClr val="FFFF00"/>
                </a:solidFill>
              </a:rPr>
              <a:t>»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94822" y="1413738"/>
            <a:ext cx="2013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Коллаж</a:t>
            </a:r>
            <a:endParaRPr lang="ru-RU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840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790" y="4872790"/>
            <a:ext cx="1985210" cy="19852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80420" y="272716"/>
            <a:ext cx="4090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     5 день декады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615" y="126389"/>
            <a:ext cx="3575340" cy="33899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33" y="184485"/>
            <a:ext cx="1989330" cy="30703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077" y="3963050"/>
            <a:ext cx="2915652" cy="218673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347284" y="1493659"/>
            <a:ext cx="4523874" cy="384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Дидактическое </a:t>
            </a:r>
            <a:r>
              <a:rPr lang="ru-RU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пособие </a:t>
            </a:r>
          </a:p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“Космические учения”  </a:t>
            </a:r>
            <a:endParaRPr lang="ru-RU" sz="2400" b="1" dirty="0" smtClean="0">
              <a:solidFill>
                <a:schemeClr val="accent2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b="1" dirty="0" smtClean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Старший дошкольный возраст</a:t>
            </a:r>
            <a:endParaRPr lang="ru-RU" dirty="0" smtClean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(5-7лет)</a:t>
            </a:r>
            <a:endParaRPr lang="ru-RU" dirty="0" smtClean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 smtClean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формирование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представлений и знаний у детей о космосе, о планетах Солнечной системы, о созвездиях, развитие познавательных и интеллектуальных способностей детей. </a:t>
            </a:r>
            <a:endParaRPr lang="ru-RU" dirty="0" smtClean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85792" y="3948927"/>
            <a:ext cx="33020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23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790" y="4872790"/>
            <a:ext cx="1985210" cy="19852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12505" y="304800"/>
            <a:ext cx="3914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6 день декады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8" y="350921"/>
            <a:ext cx="6258426" cy="62584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51031" y="1780674"/>
            <a:ext cx="4716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</a:rPr>
              <a:t>Конкурс рисунков.</a:t>
            </a:r>
          </a:p>
          <a:p>
            <a:pPr algn="ctr"/>
            <a:r>
              <a:rPr lang="ru-RU" sz="3600" b="1" dirty="0" smtClean="0">
                <a:solidFill>
                  <a:srgbClr val="FFFF00"/>
                </a:solidFill>
              </a:rPr>
              <a:t>«Космические тайны»</a:t>
            </a:r>
            <a:endParaRPr lang="ru-RU" sz="3600" b="1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0" y="3809828"/>
            <a:ext cx="3118493" cy="205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958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174</Words>
  <Application>Microsoft Office PowerPoint</Application>
  <PresentationFormat>Широкоэкранный</PresentationFormat>
  <Paragraphs>61</Paragraphs>
  <Slides>15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13</cp:revision>
  <dcterms:created xsi:type="dcterms:W3CDTF">2021-04-07T14:46:13Z</dcterms:created>
  <dcterms:modified xsi:type="dcterms:W3CDTF">2021-04-07T17:19:14Z</dcterms:modified>
</cp:coreProperties>
</file>