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OAY118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2008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Формирование певческих навыков дошкольников через музыкальные игры и упражнения.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3273" y="12957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Управление образования г. Орска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</a:br>
            <a:r>
              <a:rPr lang="ru-RU" sz="800" b="1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Муниципальное дошкольное образовательное автономное  учреждение «Детский сад №118 общеразвивающего вида</a:t>
            </a:r>
            <a:br>
              <a:rPr lang="ru-RU" sz="800" b="1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с приоритетным осуществлением физического  развития  воспитанников «Дружба»  г. Орска»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/>
            </a:r>
            <a:b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462421,  г. Орск  ул. Олимпийская 20 «А» тел. (3537)  28-96-90 ,  (3537) 28-88-64 </a:t>
            </a:r>
            <a:r>
              <a:rPr lang="en-US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E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-</a:t>
            </a:r>
            <a:r>
              <a:rPr lang="en-US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mail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  </a:t>
            </a:r>
            <a:r>
              <a:rPr lang="en-US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  <a:hlinkClick r:id="rId2"/>
              </a:rPr>
              <a:t>MDOAY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  <a:hlinkClick r:id="rId2"/>
              </a:rPr>
              <a:t>118@</a:t>
            </a:r>
            <a:r>
              <a:rPr lang="en-US" sz="800" dirty="0" err="1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800" dirty="0" err="1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  </a:t>
            </a:r>
            <a:b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</a:br>
            <a:r>
              <a:rPr lang="ru-RU" sz="800" dirty="0">
                <a:solidFill>
                  <a:prstClr val="black"/>
                </a:solidFill>
                <a:latin typeface="+mj-lt"/>
                <a:ea typeface="Calibri"/>
                <a:cs typeface="Times New Roman" panose="02020603050405020304" pitchFamily="18" charset="0"/>
              </a:rPr>
              <a:t>ИНН / КПП   561 501 7463 / 561 401 001  ОКПО   36375891</a:t>
            </a:r>
            <a:r>
              <a:rPr lang="ru-RU" sz="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8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</a:br>
            <a:endParaRPr lang="ru-RU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013176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Музыкальный руководитель:</a:t>
            </a:r>
          </a:p>
          <a:p>
            <a:r>
              <a:rPr lang="ru-RU" dirty="0" smtClean="0">
                <a:latin typeface="+mj-lt"/>
              </a:rPr>
              <a:t>Трушина Дарья Андреевна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998" y="63093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2021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9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>
                <a:solidFill>
                  <a:srgbClr val="333333"/>
                </a:solidFill>
                <a:latin typeface="+mj-lt"/>
              </a:rPr>
              <a:t>«Если у вас есть талант, поделитесь им с другими! </a:t>
            </a:r>
            <a:endParaRPr lang="ru-RU" dirty="0" smtClean="0">
              <a:solidFill>
                <a:srgbClr val="333333"/>
              </a:solidFill>
              <a:latin typeface="+mj-lt"/>
            </a:endParaRPr>
          </a:p>
          <a:p>
            <a:pPr marL="114300" indent="0" algn="ctr">
              <a:buNone/>
            </a:pPr>
            <a:r>
              <a:rPr lang="ru-RU" dirty="0" smtClean="0">
                <a:solidFill>
                  <a:srgbClr val="333333"/>
                </a:solidFill>
                <a:latin typeface="+mj-lt"/>
              </a:rPr>
              <a:t>Если </a:t>
            </a:r>
            <a:r>
              <a:rPr lang="ru-RU" dirty="0">
                <a:solidFill>
                  <a:srgbClr val="333333"/>
                </a:solidFill>
                <a:latin typeface="+mj-lt"/>
              </a:rPr>
              <a:t>вы знаете, что сказать этому миру, скажите! </a:t>
            </a:r>
            <a:endParaRPr lang="ru-RU" dirty="0" smtClean="0">
              <a:solidFill>
                <a:srgbClr val="333333"/>
              </a:solidFill>
              <a:latin typeface="+mj-lt"/>
            </a:endParaRPr>
          </a:p>
          <a:p>
            <a:pPr marL="114300" indent="0" algn="ctr">
              <a:buNone/>
            </a:pPr>
            <a:r>
              <a:rPr lang="ru-RU" dirty="0" smtClean="0">
                <a:solidFill>
                  <a:srgbClr val="333333"/>
                </a:solidFill>
                <a:latin typeface="+mj-lt"/>
              </a:rPr>
              <a:t>Если </a:t>
            </a:r>
            <a:r>
              <a:rPr lang="ru-RU" dirty="0">
                <a:solidFill>
                  <a:srgbClr val="333333"/>
                </a:solidFill>
                <a:latin typeface="+mj-lt"/>
              </a:rPr>
              <a:t>ваша душа поёт, пойте!» </a:t>
            </a:r>
            <a:endParaRPr lang="ru-RU" dirty="0" smtClean="0">
              <a:solidFill>
                <a:srgbClr val="333333"/>
              </a:solidFill>
              <a:latin typeface="+mj-lt"/>
            </a:endParaRPr>
          </a:p>
          <a:p>
            <a:pPr marL="114300" indent="0">
              <a:buNone/>
            </a:pPr>
            <a:endParaRPr lang="ru-RU" dirty="0">
              <a:solidFill>
                <a:srgbClr val="333333"/>
              </a:solidFill>
              <a:latin typeface="PT Sans"/>
            </a:endParaRPr>
          </a:p>
          <a:p>
            <a:pPr marL="114300" indent="0">
              <a:buNone/>
            </a:pPr>
            <a:endParaRPr lang="ru-RU" dirty="0" smtClean="0">
              <a:solidFill>
                <a:srgbClr val="333333"/>
              </a:solidFill>
              <a:latin typeface="PT Sans"/>
            </a:endParaRPr>
          </a:p>
          <a:p>
            <a:pPr marL="114300" indent="0" algn="r">
              <a:buNone/>
            </a:pPr>
            <a:r>
              <a:rPr lang="ru-RU" sz="2000" dirty="0" smtClean="0">
                <a:solidFill>
                  <a:srgbClr val="333333"/>
                </a:solidFill>
                <a:latin typeface="+mj-lt"/>
              </a:rPr>
              <a:t>Наталия </a:t>
            </a:r>
            <a:r>
              <a:rPr lang="ru-RU" sz="2000" dirty="0" err="1">
                <a:solidFill>
                  <a:srgbClr val="333333"/>
                </a:solidFill>
                <a:latin typeface="+mj-lt"/>
              </a:rPr>
              <a:t>Княжинская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7500"/>
            <a:ext cx="7620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70561"/>
            <a:ext cx="347503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7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b="1" dirty="0">
                <a:latin typeface="+mj-lt"/>
              </a:rPr>
              <a:t>Пение</a:t>
            </a:r>
            <a:r>
              <a:rPr lang="ru-RU" dirty="0">
                <a:latin typeface="+mj-lt"/>
              </a:rPr>
              <a:t> – </a:t>
            </a:r>
            <a:r>
              <a:rPr lang="ru-RU" b="1" dirty="0">
                <a:latin typeface="+mj-lt"/>
              </a:rPr>
              <a:t>это</a:t>
            </a:r>
            <a:r>
              <a:rPr lang="ru-RU" dirty="0">
                <a:latin typeface="+mj-lt"/>
              </a:rPr>
              <a:t> основной вид музыкальной деятельности </a:t>
            </a:r>
            <a:r>
              <a:rPr lang="ru-RU" b="1" dirty="0">
                <a:latin typeface="+mj-lt"/>
              </a:rPr>
              <a:t>детей</a:t>
            </a:r>
            <a:r>
              <a:rPr lang="ru-RU" dirty="0">
                <a:latin typeface="+mj-lt"/>
              </a:rPr>
              <a:t>, </a:t>
            </a:r>
            <a:r>
              <a:rPr lang="ru-RU" b="1" dirty="0">
                <a:latin typeface="+mj-lt"/>
              </a:rPr>
              <a:t>это</a:t>
            </a:r>
            <a:r>
              <a:rPr lang="ru-RU" dirty="0">
                <a:latin typeface="+mj-lt"/>
              </a:rPr>
              <a:t> выражение душевных переживаний, поэтому именно оно является одним из самых любимых </a:t>
            </a:r>
            <a:r>
              <a:rPr lang="ru-RU" b="1" dirty="0">
                <a:latin typeface="+mj-lt"/>
              </a:rPr>
              <a:t>детьми</a:t>
            </a:r>
            <a:r>
              <a:rPr lang="ru-RU" dirty="0">
                <a:latin typeface="+mj-lt"/>
              </a:rPr>
              <a:t> видов музыкальной </a:t>
            </a:r>
            <a:r>
              <a:rPr lang="ru-RU" dirty="0" smtClean="0">
                <a:latin typeface="+mj-lt"/>
              </a:rPr>
              <a:t>деятельности.</a:t>
            </a:r>
          </a:p>
          <a:p>
            <a:pPr marL="114300" indent="0" algn="just">
              <a:buNone/>
            </a:pPr>
            <a:endParaRPr lang="ru-RU" dirty="0">
              <a:latin typeface="+mj-lt"/>
            </a:endParaRPr>
          </a:p>
          <a:p>
            <a:pPr marL="114300" indent="0" algn="just">
              <a:buNone/>
            </a:pPr>
            <a:endParaRPr lang="ru-RU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3694113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1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336704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4800" dirty="0" smtClean="0">
                <a:latin typeface="+mj-lt"/>
              </a:rPr>
              <a:t>Цель: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+mj-lt"/>
              </a:rPr>
              <a:t>-формирование певческих навыков дошкольников через музыкальные игры и упражнения</a:t>
            </a:r>
          </a:p>
          <a:p>
            <a:pPr marL="114300" indent="0" algn="just">
              <a:buNone/>
            </a:pPr>
            <a:r>
              <a:rPr lang="ru-RU" sz="4800" dirty="0" smtClean="0">
                <a:latin typeface="+mj-lt"/>
              </a:rPr>
              <a:t>Задачи: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+mj-lt"/>
              </a:rPr>
              <a:t>-формирование у детей вокальных навыков правильного и естественного звукоизвлечения, певческого дыхания, верной артикуляции, четкой дикции;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+mj-lt"/>
              </a:rPr>
              <a:t>-развитие детского звучания голоса, чистой интонации;</a:t>
            </a:r>
          </a:p>
          <a:p>
            <a:pPr marL="114300" indent="0" algn="just">
              <a:buNone/>
            </a:pPr>
            <a:r>
              <a:rPr lang="ru-RU" sz="2400" dirty="0" smtClean="0">
                <a:latin typeface="+mj-lt"/>
              </a:rPr>
              <a:t>-формирование навыка выразительного исполнения;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6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471" y="149407"/>
            <a:ext cx="7620000" cy="1335377"/>
          </a:xfrm>
        </p:spPr>
        <p:txBody>
          <a:bodyPr/>
          <a:lstStyle/>
          <a:p>
            <a:r>
              <a:rPr lang="ru-RU" dirty="0" smtClean="0"/>
              <a:t>Двигательные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28803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800" dirty="0" smtClean="0">
                <a:latin typeface="+mj-lt"/>
              </a:rPr>
              <a:t>Способствуют формированию правильной осанки и снятию мышечной зажатости перед пением. А формирование певческих навыков дошкольников начинается с выработки правильной певческой постановки.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584176"/>
          </a:xfrm>
        </p:spPr>
        <p:txBody>
          <a:bodyPr/>
          <a:lstStyle/>
          <a:p>
            <a:pPr algn="ctr"/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7620000" cy="3576464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Не занимает много времени, но эффективно активизирует речевой аппарат, помогает устранить напряженность и скованность артикуляционных мышц, разогреть мышцы языка, губ, щек, челюсти, развить мимику, артикуляционную моторику, а так же выразительную дикцию.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0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37648" cy="1656184"/>
          </a:xfrm>
        </p:spPr>
        <p:txBody>
          <a:bodyPr/>
          <a:lstStyle/>
          <a:p>
            <a:pPr algn="ctr"/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7620000" cy="1368152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+mj-lt"/>
              </a:rPr>
              <a:t>Способствует не только нормальному развитию голоса, но и служит охраной голоса от заболеваний.</a:t>
            </a:r>
            <a:endParaRPr lang="ru-RU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34988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2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Развивающие игры с голосом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7620000" cy="2304256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Дают возможность почувствовать и послушать свой голос, поиграть с ним. Снять утомление и усталость. Развивать интонационный слух. Формировать правильное звукообразование.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9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620000" cy="1570186"/>
          </a:xfrm>
        </p:spPr>
        <p:txBody>
          <a:bodyPr/>
          <a:lstStyle/>
          <a:p>
            <a:pPr algn="ctr"/>
            <a:r>
              <a:rPr lang="ru-RU" dirty="0" smtClean="0"/>
              <a:t>Речевые ритмо – интонационные игры и упражнения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7620000" cy="2784376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Такие игры способствуют развитию чувства ритма, темпа, тембра, динамики, дикции, выразительности речи.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9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20000" cy="1008112"/>
          </a:xfrm>
        </p:spPr>
        <p:txBody>
          <a:bodyPr/>
          <a:lstStyle/>
          <a:p>
            <a:pPr algn="ctr"/>
            <a:r>
              <a:rPr lang="ru-RU" dirty="0" smtClean="0"/>
              <a:t>Ритмодекламация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620000" cy="333184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Основная цель ритмодекламации – развитие музыкального и поэтического слуха. Особую роль отвожу интонации в речи (радости или печали, грусти или восторга)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135</TotalTime>
  <Words>269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Формирование певческих навыков дошкольников через музыкальные игры и упражнения.</vt:lpstr>
      <vt:lpstr>Презентация PowerPoint</vt:lpstr>
      <vt:lpstr>Презентация PowerPoint</vt:lpstr>
      <vt:lpstr>Двигательные упражнения</vt:lpstr>
      <vt:lpstr>Артикуляционная гимнастика</vt:lpstr>
      <vt:lpstr>Дыхательная гимнастика</vt:lpstr>
      <vt:lpstr>Развивающие игры с голосом</vt:lpstr>
      <vt:lpstr>Речевые ритмо – интонационные игры и упражнения</vt:lpstr>
      <vt:lpstr>Ритмодекламация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певческих навыков дошкольников через музыкальные игры и упражнения.</dc:title>
  <dc:creator>ДРУЖБА</dc:creator>
  <cp:lastModifiedBy>ДРУЖБА</cp:lastModifiedBy>
  <cp:revision>13</cp:revision>
  <dcterms:created xsi:type="dcterms:W3CDTF">2021-09-06T07:45:50Z</dcterms:created>
  <dcterms:modified xsi:type="dcterms:W3CDTF">2021-09-24T09:41:23Z</dcterms:modified>
</cp:coreProperties>
</file>