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E0C45C-00C6-413D-B51E-49EA099DC25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F2FD14-808D-4EBB-B1CA-5A962D20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45C-00C6-413D-B51E-49EA099DC25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FD14-808D-4EBB-B1CA-5A962D20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7E0C45C-00C6-413D-B51E-49EA099DC25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F2FD14-808D-4EBB-B1CA-5A962D20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45C-00C6-413D-B51E-49EA099DC25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FD14-808D-4EBB-B1CA-5A962D20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E0C45C-00C6-413D-B51E-49EA099DC25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9F2FD14-808D-4EBB-B1CA-5A962D20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45C-00C6-413D-B51E-49EA099DC25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FD14-808D-4EBB-B1CA-5A962D20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45C-00C6-413D-B51E-49EA099DC25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FD14-808D-4EBB-B1CA-5A962D20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45C-00C6-413D-B51E-49EA099DC25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FD14-808D-4EBB-B1CA-5A962D20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E0C45C-00C6-413D-B51E-49EA099DC25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FD14-808D-4EBB-B1CA-5A962D20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45C-00C6-413D-B51E-49EA099DC25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FD14-808D-4EBB-B1CA-5A962D20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45C-00C6-413D-B51E-49EA099DC25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FD14-808D-4EBB-B1CA-5A962D2063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7E0C45C-00C6-413D-B51E-49EA099DC25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F2FD14-808D-4EBB-B1CA-5A962D20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80920" cy="4104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«Лучшее </a:t>
            </a:r>
            <a:r>
              <a:rPr lang="ru-RU" sz="3600" dirty="0"/>
              <a:t>дидактическое пособие по формированию представлений</a:t>
            </a:r>
            <a:br>
              <a:rPr lang="ru-RU" sz="3600" dirty="0"/>
            </a:br>
            <a:r>
              <a:rPr lang="ru-RU" sz="3600" dirty="0"/>
              <a:t>о величине предметов у детей дошкольного возраста</a:t>
            </a:r>
            <a:r>
              <a:rPr lang="ru-RU" sz="3600" dirty="0" smtClean="0"/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B0F0"/>
                </a:solidFill>
              </a:rPr>
              <a:t>ЛЭПБУК для детей старшего дошкольного возраста</a:t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«ВЕЛИЧИНА»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445224"/>
            <a:ext cx="6948264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Мантаева</a:t>
            </a:r>
            <a:r>
              <a:rPr lang="ru-RU" b="1" dirty="0" smtClean="0">
                <a:solidFill>
                  <a:srgbClr val="FFFF00"/>
                </a:solidFill>
              </a:rPr>
              <a:t> Г.А.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Воспитатель МДОАУ «ЦРР-детский сад №116 г.Орска»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5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Разворот </a:t>
            </a:r>
            <a:r>
              <a:rPr lang="ru-RU" sz="2400" dirty="0" err="1" smtClean="0"/>
              <a:t>лэпбука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В него входит 15 развивающих заданий.</a:t>
            </a:r>
            <a:endParaRPr lang="ru-RU" sz="2400" dirty="0"/>
          </a:p>
        </p:txBody>
      </p:sp>
      <p:pic>
        <p:nvPicPr>
          <p:cNvPr id="4" name="Picture 2" descr="C:\Users\User\Desktop\фото работы\IMG_20210406_0734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/>
          <a:stretch/>
        </p:blipFill>
        <p:spPr bwMode="auto">
          <a:xfrm>
            <a:off x="422425" y="1556792"/>
            <a:ext cx="351259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фото работы\IMG_20210406_0735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1"/>
          <a:stretch/>
        </p:blipFill>
        <p:spPr bwMode="auto">
          <a:xfrm>
            <a:off x="4211960" y="1556792"/>
            <a:ext cx="3484240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 страница разворота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144015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представлены следующие материалы -кармашки:</a:t>
            </a:r>
          </a:p>
          <a:p>
            <a:r>
              <a:rPr lang="ru-RU" dirty="0" smtClean="0"/>
              <a:t>«Загадки»</a:t>
            </a:r>
          </a:p>
          <a:p>
            <a:r>
              <a:rPr lang="ru-RU" dirty="0" smtClean="0"/>
              <a:t>«Персонажи для игр»</a:t>
            </a:r>
          </a:p>
          <a:p>
            <a:r>
              <a:rPr lang="ru-RU" dirty="0" smtClean="0"/>
              <a:t>«Материалы для игр»</a:t>
            </a:r>
          </a:p>
          <a:p>
            <a:endParaRPr lang="ru-RU" dirty="0"/>
          </a:p>
        </p:txBody>
      </p:sp>
      <p:pic>
        <p:nvPicPr>
          <p:cNvPr id="4" name="Рисунок 3" descr="C:\Users\User\Desktop\фото работы\IMG_20210406_1505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0" y="2348879"/>
            <a:ext cx="2642288" cy="41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 работы\IMG_20210406_1437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7824" y="2348877"/>
            <a:ext cx="2304256" cy="280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работы\IMG_20210406_1455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342321"/>
            <a:ext cx="2592288" cy="209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работы\IMG_20210406_1455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579331"/>
            <a:ext cx="2592288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5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 страница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6561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«Ответь на вопросы»</a:t>
            </a:r>
          </a:p>
          <a:p>
            <a:r>
              <a:rPr lang="ru-RU" dirty="0" smtClean="0"/>
              <a:t>«Геометрические фигуры»</a:t>
            </a:r>
          </a:p>
          <a:p>
            <a:r>
              <a:rPr lang="ru-RU" dirty="0" smtClean="0"/>
              <a:t>«Мерки»</a:t>
            </a:r>
          </a:p>
          <a:p>
            <a:r>
              <a:rPr lang="ru-RU" dirty="0" smtClean="0"/>
              <a:t>«Раскраски и сказки.»</a:t>
            </a:r>
            <a:endParaRPr lang="ru-RU" dirty="0"/>
          </a:p>
        </p:txBody>
      </p:sp>
      <p:pic>
        <p:nvPicPr>
          <p:cNvPr id="5" name="Picture 2" descr="C:\Users\User\Desktop\фото работы\IMG_20210406_1455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2" y="2532815"/>
            <a:ext cx="2304256" cy="3869028"/>
          </a:xfrm>
          <a:prstGeom prst="rect">
            <a:avLst/>
          </a:prstGeom>
          <a:noFill/>
          <a:extLst/>
        </p:spPr>
      </p:pic>
      <p:pic>
        <p:nvPicPr>
          <p:cNvPr id="6" name="Рисунок 5" descr="C:\Users\User\Desktop\фото работы\IMG_20210406_1444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46" y="2532815"/>
            <a:ext cx="1522512" cy="210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работы\IMG_20210406_1445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51957"/>
            <a:ext cx="2321362" cy="149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фото работы\IMG_20210406_1445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43" y="2532815"/>
            <a:ext cx="1376763" cy="210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фото работы\IMG_20210406_14542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85" y="2551536"/>
            <a:ext cx="2320945" cy="381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65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634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3 страница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 картотеки  игр.</a:t>
            </a:r>
            <a:endParaRPr lang="ru-RU" dirty="0"/>
          </a:p>
        </p:txBody>
      </p:sp>
      <p:pic>
        <p:nvPicPr>
          <p:cNvPr id="4" name="Рисунок 3" descr="C:\Users\User\Desktop\фото работы\IMG_20210406_1444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1521"/>
            <a:ext cx="2347194" cy="207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 работы\IMG_20210406_1443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1" y="3751600"/>
            <a:ext cx="2305396" cy="24334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11960" y="268215"/>
            <a:ext cx="3034680" cy="63408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/>
              <a:t>4 страница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39952" y="908721"/>
            <a:ext cx="3744416" cy="1008111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mtClean="0"/>
              <a:t>«Разложи правильно»</a:t>
            </a:r>
          </a:p>
          <a:p>
            <a:r>
              <a:rPr lang="ru-RU" smtClean="0"/>
              <a:t>« Что  тяжелее? «Назови предмет большой по массе (или меньше.)</a:t>
            </a:r>
            <a:endParaRPr lang="ru-RU" dirty="0"/>
          </a:p>
        </p:txBody>
      </p:sp>
      <p:pic>
        <p:nvPicPr>
          <p:cNvPr id="8" name="Рисунок 7" descr="C:\Users\User\Desktop\фото работы\IMG_20210406_1442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6016" y="1196752"/>
            <a:ext cx="165618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фото работы\IMG_20210411_1419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62" y="3356992"/>
            <a:ext cx="2107934" cy="284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фото работы\IMG_20210406_14414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7301" y="3225288"/>
            <a:ext cx="1877909" cy="2314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35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 страница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«Чей теремок?»</a:t>
            </a:r>
          </a:p>
          <a:p>
            <a:r>
              <a:rPr lang="ru-RU" dirty="0" smtClean="0"/>
              <a:t>«Сравни ленты»</a:t>
            </a:r>
          </a:p>
          <a:p>
            <a:r>
              <a:rPr lang="ru-RU" dirty="0" smtClean="0"/>
              <a:t>«Машины и гаражи»</a:t>
            </a:r>
          </a:p>
          <a:p>
            <a:endParaRPr lang="ru-RU" dirty="0"/>
          </a:p>
        </p:txBody>
      </p:sp>
      <p:pic>
        <p:nvPicPr>
          <p:cNvPr id="4" name="Рисунок 3" descr="C:\Users\User\Desktop\фото работы\IMG_20210406_1441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428868"/>
            <a:ext cx="2376264" cy="419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 работы\IMG_20210406_1440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428868"/>
            <a:ext cx="2016224" cy="275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работы\IMG_20210406_1439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000108"/>
            <a:ext cx="2133551" cy="269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работы\IMG_20210406_1438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643446"/>
            <a:ext cx="2689761" cy="183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413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169</TotalTime>
  <Words>132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Trebuchet MS</vt:lpstr>
      <vt:lpstr>Wingdings</vt:lpstr>
      <vt:lpstr>Wingdings 2</vt:lpstr>
      <vt:lpstr>Изящная</vt:lpstr>
      <vt:lpstr>«Лучшее дидактическое пособие по формированию представлений о величине предметов у детей дошкольного возраста» ЛЭПБУК для детей старшего дошкольного возраста «ВЕЛИЧИНА»</vt:lpstr>
      <vt:lpstr>Разворот лэпбука  В него входит 15 развивающих заданий.</vt:lpstr>
      <vt:lpstr>1 страница разворота</vt:lpstr>
      <vt:lpstr>2 страница</vt:lpstr>
      <vt:lpstr>3 страница</vt:lpstr>
      <vt:lpstr>5 страница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«Лучшее дидактическое пособие по формированию элементарных математических представлений у детей дошкольного возраста» ЛЭПБУК  «ВЕЛИЧИНА»</dc:title>
  <dc:creator>Пользователь</dc:creator>
  <cp:lastModifiedBy>Pro</cp:lastModifiedBy>
  <cp:revision>18</cp:revision>
  <dcterms:created xsi:type="dcterms:W3CDTF">2021-04-11T04:34:00Z</dcterms:created>
  <dcterms:modified xsi:type="dcterms:W3CDTF">2024-04-10T04:46:04Z</dcterms:modified>
</cp:coreProperties>
</file>