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EB90-9DD2-4A83-A95D-6A33559EDE3B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7AC6-8ED3-4EE2-A62F-ED2706AF8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3636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EB90-9DD2-4A83-A95D-6A33559EDE3B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7AC6-8ED3-4EE2-A62F-ED2706AF8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8530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EB90-9DD2-4A83-A95D-6A33559EDE3B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7AC6-8ED3-4EE2-A62F-ED2706AF8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509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EB90-9DD2-4A83-A95D-6A33559EDE3B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7AC6-8ED3-4EE2-A62F-ED2706AF8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081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EB90-9DD2-4A83-A95D-6A33559EDE3B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7AC6-8ED3-4EE2-A62F-ED2706AF8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702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EB90-9DD2-4A83-A95D-6A33559EDE3B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7AC6-8ED3-4EE2-A62F-ED2706AF8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722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EB90-9DD2-4A83-A95D-6A33559EDE3B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7AC6-8ED3-4EE2-A62F-ED2706AF8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260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EB90-9DD2-4A83-A95D-6A33559EDE3B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7AC6-8ED3-4EE2-A62F-ED2706AF8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26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EB90-9DD2-4A83-A95D-6A33559EDE3B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7AC6-8ED3-4EE2-A62F-ED2706AF8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8134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EB90-9DD2-4A83-A95D-6A33559EDE3B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7AC6-8ED3-4EE2-A62F-ED2706AF8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524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EB90-9DD2-4A83-A95D-6A33559EDE3B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7AC6-8ED3-4EE2-A62F-ED2706AF8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100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9EB90-9DD2-4A83-A95D-6A33559EDE3B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87AC6-8ED3-4EE2-A62F-ED2706AF8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899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72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2894" y="702311"/>
            <a:ext cx="7154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№18 «Гнездышко»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66288" y="2235895"/>
            <a:ext cx="4787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тему: </a:t>
            </a:r>
          </a:p>
          <a:p>
            <a:pPr algn="ctr"/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«Семейные традиции»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9546" y="3707343"/>
            <a:ext cx="417094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Щекотова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Полина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 лет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ВК</a:t>
            </a:r>
          </a:p>
          <a:p>
            <a:r>
              <a:rPr lang="ru-RU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Сабирова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 Г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47396" y="5855368"/>
            <a:ext cx="1497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Орск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</a:p>
        </p:txBody>
      </p:sp>
    </p:spTree>
    <p:extLst>
      <p:ext uri="{BB962C8B-B14F-4D97-AF65-F5344CB8AC3E}">
        <p14:creationId xmlns="" xmlns:p14="http://schemas.microsoft.com/office/powerpoint/2010/main" val="3076225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8358" y="625642"/>
            <a:ext cx="111038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традиция нашей семьи – это уважение к старшим: 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бабушкам, дедушке, папе, маме. 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все наши семейные праздники мы отмечаем всей семьей и друзьями.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_Sveta_save\Полина\1 год\DSC_0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045" y="2139352"/>
            <a:ext cx="2710190" cy="1716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D:\_Sveta_save\Полина\3 года Мише\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3235" y="2165231"/>
            <a:ext cx="2706215" cy="1820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D:\_Sveta_save\Полина\День рожденье Михи Фото 2018\DSC_01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2821" y="2165231"/>
            <a:ext cx="2717322" cy="1802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D:\_Sveta_save\Новая папка\дети\IMG_20181211_1832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84717" y="3786997"/>
            <a:ext cx="2789208" cy="2035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D:\_Sveta_save\Новая папка\дети\IMG_20191210_1125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3161" y="3907767"/>
            <a:ext cx="2432649" cy="1849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71804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29962" y="1540042"/>
            <a:ext cx="65590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Берегите свои семейные традиции, храните их, чтобы они могли передаваться из поколения</a:t>
            </a:r>
          </a:p>
          <a:p>
            <a:pPr indent="457200" algn="ctr">
              <a:lnSpc>
                <a:spcPct val="150000"/>
              </a:lnSpc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поколение, ведь именно они являются той особенностью, которая отличает все семьи друг от друга!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7902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7047" y="2555467"/>
            <a:ext cx="3569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6672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5221" y="1210962"/>
            <a:ext cx="7122695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Привет!</a:t>
            </a:r>
          </a:p>
          <a:p>
            <a:pPr indent="457200">
              <a:lnSpc>
                <a:spcPct val="150000"/>
              </a:lnSpc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 зовут Полина. Мне 5 лет. Я хожу в детский сад. Люблю рисовать, гулять, мечтать.</a:t>
            </a:r>
          </a:p>
          <a:p>
            <a:pPr indent="457200">
              <a:lnSpc>
                <a:spcPct val="150000"/>
              </a:lnSpc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 вас познакомлю со своей семьей и нашими семейными традициями.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916" y="271849"/>
            <a:ext cx="4134723" cy="5326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31138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6909" y="961901"/>
            <a:ext cx="990235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самое главное в жизни для каждого человека!!!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близкие и родные люди (папа, мама, братья, сестры, бабушки, дедушки, крестные, тети, дяди), те кого мы любим, с кого берем пример, о ком заботимся, кому желаем добра и счастья.  Членов семьи объединяет уважение друг к другу, взаимная помощь,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традиции,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и отдых,.</a:t>
            </a:r>
          </a:p>
          <a:p>
            <a:pPr indent="457200" algn="just">
              <a:lnSpc>
                <a:spcPct val="150000"/>
              </a:lnSpc>
            </a:pP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«Семья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та первичная среда, где человек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учиться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творить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добро» 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Сухомлинский).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7493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48463" y="973777"/>
            <a:ext cx="5839325" cy="334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фотографию смотрю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 радостью вам говорю: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Знакомьтесь, вот моя семья.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папа, мама, брат и я.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них прожить никак нельзя,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семья – мои друзья!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23" y="725858"/>
            <a:ext cx="4026569" cy="5354525"/>
          </a:xfrm>
          <a:prstGeom prst="rect">
            <a:avLst/>
          </a:prstGeom>
          <a:ln w="34925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99004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674"/>
            <a:ext cx="12192000" cy="71146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2729" y="570033"/>
            <a:ext cx="53082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мамой мы создали герб нашей семьи. Это яркий, красивый, пышный цветок розы – его лепестки  это мы – родители и дети. </a:t>
            </a:r>
          </a:p>
          <a:p>
            <a:pPr indent="457200" algn="just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 окружает удивительный мир полный приключений и чего-то нового.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39" y="3678575"/>
            <a:ext cx="2140279" cy="2481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98" y="2996240"/>
            <a:ext cx="2140280" cy="3112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979" y="385011"/>
            <a:ext cx="4397632" cy="5630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3619042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2762" y="1490040"/>
            <a:ext cx="7756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же такое традиции?</a:t>
            </a:r>
          </a:p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традиции – это принятые в семье нормы, манеры, обычаи и взгляды, которые передаются из поколения в поколение. </a:t>
            </a:r>
          </a:p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дружной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семье тоже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свои традиции.</a:t>
            </a:r>
          </a:p>
        </p:txBody>
      </p:sp>
    </p:spTree>
    <p:extLst>
      <p:ext uri="{BB962C8B-B14F-4D97-AF65-F5344CB8AC3E}">
        <p14:creationId xmlns="" xmlns:p14="http://schemas.microsoft.com/office/powerpoint/2010/main" val="2244149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2274"/>
            <a:ext cx="12192000" cy="7490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5163" y="68230"/>
            <a:ext cx="9272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наших семейных традиций – это подготовка к православному празднику – Пасхе. </a:t>
            </a:r>
          </a:p>
          <a:p>
            <a:pPr indent="457200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красим яйца, украшаем куличи, готовим пирог.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678" y="1947202"/>
            <a:ext cx="2787645" cy="3433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371" y="2762220"/>
            <a:ext cx="2352840" cy="2997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84" y="1947202"/>
            <a:ext cx="2544043" cy="2963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813" y="2790593"/>
            <a:ext cx="2337478" cy="278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38" y="3265984"/>
            <a:ext cx="2679032" cy="278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11353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632"/>
            <a:ext cx="12192000" cy="7098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5854" y="465220"/>
            <a:ext cx="103792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семье очень любят и уважают праздник – 9 мая - День Победы в Великой Отечественной войне. </a:t>
            </a:r>
          </a:p>
          <a:p>
            <a:pPr indent="457200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Всей семьей мы участвуем в параде, возлагаем цветы у Вечного огня, вспоминаем наших прадедов, участвовавших в войне.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_Sveta_save\Новая папка\дети\IMG_20190509_104946.jpg"/>
          <p:cNvPicPr>
            <a:picLocks noChangeAspect="1" noChangeArrowheads="1"/>
          </p:cNvPicPr>
          <p:nvPr/>
        </p:nvPicPr>
        <p:blipFill>
          <a:blip r:embed="rId3" cstate="print"/>
          <a:srcRect t="23100"/>
          <a:stretch>
            <a:fillRect/>
          </a:stretch>
        </p:blipFill>
        <p:spPr bwMode="auto">
          <a:xfrm>
            <a:off x="7250863" y="3907768"/>
            <a:ext cx="1694729" cy="2182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D:\_Sveta_save\Полина\Camera1\20160508_214729.jpg"/>
          <p:cNvPicPr>
            <a:picLocks noChangeAspect="1" noChangeArrowheads="1"/>
          </p:cNvPicPr>
          <p:nvPr/>
        </p:nvPicPr>
        <p:blipFill>
          <a:blip r:embed="rId4" cstate="print"/>
          <a:srcRect t="10526"/>
          <a:stretch>
            <a:fillRect/>
          </a:stretch>
        </p:blipFill>
        <p:spPr bwMode="auto">
          <a:xfrm>
            <a:off x="1544757" y="3717985"/>
            <a:ext cx="1836797" cy="2346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D:\_Sveta_save\Полина\телефон\20150509_1141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267" y="2234242"/>
            <a:ext cx="1593039" cy="2268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D:\_Sveta_save\Полина\Camera\20180509_094510.jpg"/>
          <p:cNvPicPr>
            <a:picLocks noChangeAspect="1" noChangeArrowheads="1"/>
          </p:cNvPicPr>
          <p:nvPr/>
        </p:nvPicPr>
        <p:blipFill>
          <a:blip r:embed="rId6" cstate="print"/>
          <a:srcRect t="-305" r="27915" b="21713"/>
          <a:stretch>
            <a:fillRect/>
          </a:stretch>
        </p:blipFill>
        <p:spPr bwMode="auto">
          <a:xfrm>
            <a:off x="3019874" y="2260120"/>
            <a:ext cx="1681522" cy="2216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D:\_Sveta_save\Полина\Camera\20180509_120657.jpg"/>
          <p:cNvPicPr>
            <a:picLocks noChangeAspect="1" noChangeArrowheads="1"/>
          </p:cNvPicPr>
          <p:nvPr/>
        </p:nvPicPr>
        <p:blipFill>
          <a:blip r:embed="rId7" cstate="print"/>
          <a:srcRect t="12202" r="23091" b="22264"/>
          <a:stretch>
            <a:fillRect/>
          </a:stretch>
        </p:blipFill>
        <p:spPr bwMode="auto">
          <a:xfrm>
            <a:off x="4382848" y="3847381"/>
            <a:ext cx="1776413" cy="2225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_Sveta_save\Новая папка\дети\IMG_20190509_113401.jpg"/>
          <p:cNvPicPr>
            <a:picLocks noChangeAspect="1" noChangeArrowheads="1"/>
          </p:cNvPicPr>
          <p:nvPr/>
        </p:nvPicPr>
        <p:blipFill>
          <a:blip r:embed="rId8" cstate="print"/>
          <a:srcRect r="17735" b="18750"/>
          <a:stretch>
            <a:fillRect/>
          </a:stretch>
        </p:blipFill>
        <p:spPr bwMode="auto">
          <a:xfrm>
            <a:off x="5870633" y="2311879"/>
            <a:ext cx="1780995" cy="2225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_Sveta_save\Новая папка\дети\IMG_20190509_11083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31087" y="2337759"/>
            <a:ext cx="1668852" cy="2027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058400" y="4054416"/>
            <a:ext cx="1570008" cy="2018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35753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421" y="529390"/>
            <a:ext cx="12031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 любимое время года – Зима. Ведь зимой столько интересных забав: катание на коньках, на «ватрушках», игра в снежки, лепка снеговика, Новый год. </a:t>
            </a:r>
          </a:p>
          <a:p>
            <a:pPr indent="457200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это мы делаем традиционно всей семьей и получаем огромное удовольствие!!!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_Sveta_save\Полина\вишневые горки 2018\P10503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567" y="2372264"/>
            <a:ext cx="1727707" cy="2320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_Sveta_save\свадьба\фото работа\сайт\SDC173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9737" y="4140679"/>
            <a:ext cx="1962150" cy="2311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D:\_Sveta_save\Новая папка\дети\IMG_20190213_1426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9367" y="4218316"/>
            <a:ext cx="1919018" cy="2216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D:\_Sveta_save\Новая папка\дети\IMG_20190217_1638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41902" y="2363637"/>
            <a:ext cx="1910392" cy="2122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D:\_Sveta_save\Новая папка\дети\IMG_20191231_1714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96090" y="2389517"/>
            <a:ext cx="1837427" cy="212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D:\_Sveta_save\Новая папка\дети\IMG_20200208_1654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15624" y="2432649"/>
            <a:ext cx="1746489" cy="2147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D:\_Sveta_save\Новая папка\дети\IMG-20181128-WA00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09986" y="4287328"/>
            <a:ext cx="1729237" cy="2113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270323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450</Words>
  <Application>Microsoft Office PowerPoint</Application>
  <PresentationFormat>Произвольный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Svetlana Sergeevna Silkina</dc:creator>
  <cp:lastModifiedBy>Пользователь</cp:lastModifiedBy>
  <cp:revision>40</cp:revision>
  <dcterms:created xsi:type="dcterms:W3CDTF">2020-10-08T04:46:24Z</dcterms:created>
  <dcterms:modified xsi:type="dcterms:W3CDTF">2020-10-13T15:35:46Z</dcterms:modified>
</cp:coreProperties>
</file>