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8F5A-04E9-4016-B64F-2EDD3B8191DB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95EA-D833-4675-B41A-94FFF4472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5884.46176\20250201_17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858179" cy="6357982"/>
          </a:xfrm>
          <a:prstGeom prst="rect">
            <a:avLst/>
          </a:prstGeom>
          <a:noFill/>
        </p:spPr>
      </p:pic>
      <p:pic>
        <p:nvPicPr>
          <p:cNvPr id="5" name="Picture 2" descr="C:\Users\user\AppData\Local\Temp\Rar$DIa5884.46176\20250201_17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85817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ngtree-cartoon-style-fire-safety-small-knowledge-display-board-background-material-picture-image_1093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83" y="990388"/>
            <a:ext cx="7315834" cy="4877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1142984"/>
            <a:ext cx="61436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Цель. Закрепление элементарных правил пожарной безопасности с детьми, развитие у них чувства самосохранения.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• Закрепить знания детей о правилах пожарной безопасности;</a:t>
            </a:r>
          </a:p>
          <a:p>
            <a:r>
              <a:rPr lang="ru-RU" b="1" dirty="0" smtClean="0"/>
              <a:t>• Продолжать знакомить со средствами пожаротушения;</a:t>
            </a:r>
          </a:p>
          <a:p>
            <a:r>
              <a:rPr lang="ru-RU" b="1" dirty="0" smtClean="0"/>
              <a:t>• Уточнить знания детей о профессии пожарного;</a:t>
            </a:r>
          </a:p>
          <a:p>
            <a:r>
              <a:rPr lang="ru-RU" b="1" dirty="0" smtClean="0"/>
              <a:t>• Учить безопасному обращению с бытовыми приборами;</a:t>
            </a:r>
          </a:p>
          <a:p>
            <a:r>
              <a:rPr lang="ru-RU" b="1" dirty="0" smtClean="0"/>
              <a:t>• Активизировать словарь;</a:t>
            </a:r>
          </a:p>
          <a:p>
            <a:r>
              <a:rPr lang="ru-RU" b="1" dirty="0" smtClean="0"/>
              <a:t>• Формировать навыки самостоятельности;</a:t>
            </a:r>
          </a:p>
          <a:p>
            <a:endParaRPr lang="ru-RU" b="1" dirty="0" smtClean="0"/>
          </a:p>
          <a:p>
            <a:r>
              <a:rPr lang="ru-RU" b="1" dirty="0" smtClean="0"/>
              <a:t>Разработанное мною дидактическое пособие,  «</a:t>
            </a:r>
            <a:r>
              <a:rPr lang="ru-RU" b="1" dirty="0" err="1" smtClean="0"/>
              <a:t>лэпбук</a:t>
            </a:r>
            <a:r>
              <a:rPr lang="ru-RU" b="1" dirty="0" smtClean="0"/>
              <a:t>»,  которое позволяет решить перечисленные задачи, в форме игры обобщить, закрепить, систематизировать имеющиеся знания детей о пожарной безопасности в различных жизненных ситуациях.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5884.4756\20250201_175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07877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Ia5884.15033\20250201_175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500042"/>
            <a:ext cx="7092341" cy="607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Rar$DIa5884.19249\20250201_175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20" y="408100"/>
            <a:ext cx="8068508" cy="6092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2025-02-02T08:19:58Z</dcterms:created>
  <dcterms:modified xsi:type="dcterms:W3CDTF">2025-02-02T09:28:01Z</dcterms:modified>
</cp:coreProperties>
</file>