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5" r:id="rId5"/>
    <p:sldId id="264" r:id="rId6"/>
    <p:sldId id="263" r:id="rId7"/>
    <p:sldId id="260" r:id="rId8"/>
    <p:sldId id="262" r:id="rId9"/>
    <p:sldId id="267" r:id="rId10"/>
    <p:sldId id="261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oogle-chromes.r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ooav\Desktop\1612583528_4-p-fon-dlya-prezentatsii-zelenaya-ramka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51" y="0"/>
            <a:ext cx="9165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40466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Муниципальное дошкольное образовательное автономное учреждение «Детский сад № 108 общеразвивающего вида с приоритетным осуществлением социально-личностного развития воспитанников «Почемучка» </a:t>
            </a:r>
            <a:r>
              <a:rPr lang="ru-RU" sz="1200" b="1" dirty="0" err="1"/>
              <a:t>г.Орска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763688" y="1844824"/>
            <a:ext cx="5184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электронного портфолио педагога на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Гугле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-диске» 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9952" y="4293096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Добуш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Г.В., старший воспитатель,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108»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oooav\Desktop\информатика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91606"/>
            <a:ext cx="2329061" cy="160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51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oooav\Desktop\img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" y="28027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539552" y="76470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2.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«Создаем презентацию в Гугл диске»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Нажимаем на кнопку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выбираем в открывшемся окне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Гугл презентацию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Перед нами откроется окно презентация без названия. Чтобы назвать надо просто нажать на строчку где будет название. Называем нашу презентацию, например ПОРТФОЛИО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Калядиной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38120" b="30995"/>
          <a:stretch/>
        </p:blipFill>
        <p:spPr>
          <a:xfrm>
            <a:off x="827584" y="1780367"/>
            <a:ext cx="2160240" cy="1962040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1581" r="22408" b="1735"/>
          <a:stretch/>
        </p:blipFill>
        <p:spPr bwMode="auto">
          <a:xfrm>
            <a:off x="3059832" y="1807953"/>
            <a:ext cx="1872208" cy="195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0"/>
          <a:stretch/>
        </p:blipFill>
        <p:spPr bwMode="auto">
          <a:xfrm>
            <a:off x="5076056" y="1816390"/>
            <a:ext cx="1703334" cy="19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 r="48923" b="26783"/>
          <a:stretch/>
        </p:blipFill>
        <p:spPr bwMode="auto">
          <a:xfrm>
            <a:off x="6948264" y="1816390"/>
            <a:ext cx="1777510" cy="197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27584" y="3933056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переименовать презентацию  наводим курсор мышки на название и переименовываем. Чтобы создать презентацию определенного вида можно выбрать Тему и загрузить ее, кликнув мышкой по теме, которая понравилась.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oooav\Desktop\изображение_viber_2022-04-09_16-45-02-69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2"/>
          <a:stretch/>
        </p:blipFill>
        <p:spPr bwMode="auto">
          <a:xfrm>
            <a:off x="1763688" y="4646670"/>
            <a:ext cx="2448272" cy="175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ooav\Desktop\изображение_viber_2022-04-09_16-45-02-6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2839" r="7613" b="5518"/>
          <a:stretch/>
        </p:blipFill>
        <p:spPr bwMode="auto">
          <a:xfrm>
            <a:off x="5927721" y="4521717"/>
            <a:ext cx="2231535" cy="18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491880" y="4941168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596336" y="5049180"/>
            <a:ext cx="562920" cy="408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89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oooav\Desktop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692696"/>
            <a:ext cx="763284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со слайдами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Какие действия можно сделать со слайдами, вы увидите нажав на кнопку Слайды. Выбираете необходимое вам действие. Добавить слайд можно нажав на +. Рядом с + есть стрелочка. Нажав на нее можно выбрать макет шаблона  или заходим во вкладку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выбираем тот макет, который нам нужен, кликнув мышкой по нему. Можно также изменить цвет слайда. Заходим во вкладку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Изменить фон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выбираем цвет, также кликнув мышкой по нему и нажимаем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Применить ко всем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26331"/>
          <a:stretch/>
        </p:blipFill>
        <p:spPr bwMode="auto">
          <a:xfrm>
            <a:off x="605276" y="4156866"/>
            <a:ext cx="2160240" cy="204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27313" b="8510"/>
          <a:stretch/>
        </p:blipFill>
        <p:spPr bwMode="auto">
          <a:xfrm>
            <a:off x="2823715" y="4156866"/>
            <a:ext cx="1932476" cy="204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1" t="30627" r="4786"/>
          <a:stretch/>
        </p:blipFill>
        <p:spPr bwMode="auto">
          <a:xfrm>
            <a:off x="4860032" y="4178462"/>
            <a:ext cx="1703335" cy="20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2" t="28061" r="7072" b="13809"/>
          <a:stretch/>
        </p:blipFill>
        <p:spPr bwMode="auto">
          <a:xfrm>
            <a:off x="6665875" y="4156866"/>
            <a:ext cx="1794557" cy="20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7584" y="357301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изменить размер слайда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этого заходим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Файл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затем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Настройки страницы, Размер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нажимаем на стрелочку, выбираем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нажимаем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Применить.</a:t>
            </a:r>
          </a:p>
        </p:txBody>
      </p:sp>
      <p:pic>
        <p:nvPicPr>
          <p:cNvPr id="12" name="Picture 2" descr="C:\Users\oooav\Desktop\изображение_viber_2022-04-09_16-45-02-0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t="8378" r="32864" b="47930"/>
          <a:stretch/>
        </p:blipFill>
        <p:spPr bwMode="auto">
          <a:xfrm>
            <a:off x="539552" y="2029086"/>
            <a:ext cx="2948106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oooav\Desktop\изображение_viber_2022-04-09_16-45-01-85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9469" b="16778"/>
          <a:stretch/>
        </p:blipFill>
        <p:spPr bwMode="auto">
          <a:xfrm>
            <a:off x="2551746" y="1739136"/>
            <a:ext cx="2476413" cy="190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oooav\Desktop\изображение_viber_2022-04-09_16-45-02-17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r="44100" b="36337"/>
          <a:stretch/>
        </p:blipFill>
        <p:spPr bwMode="auto">
          <a:xfrm>
            <a:off x="4934131" y="1726010"/>
            <a:ext cx="1584176" cy="190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oooav\Desktop\изображение_viber_2022-04-09_16-45-01-94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26515" r="29796" b="27305"/>
          <a:stretch/>
        </p:blipFill>
        <p:spPr bwMode="auto">
          <a:xfrm>
            <a:off x="6518307" y="1739136"/>
            <a:ext cx="2155110" cy="187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411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oooav\Desktop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76470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текстом.</a:t>
            </a:r>
            <a:r>
              <a:rPr lang="ru-RU" sz="1400" b="1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поле «Ведите заголовок» пишем портфолио, в поле «подзаголовок» –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ф.и.о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Выделяем текст, в меню в правом углу есть три …, нажимаем появляется дополнительное меню для работы с текстом (увеличиваем, цвет меняем, выставляем по центру, стиль шрифта меняем и т.д.)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4" t="19482" r="9461" b="16266"/>
          <a:stretch/>
        </p:blipFill>
        <p:spPr bwMode="auto">
          <a:xfrm>
            <a:off x="2771800" y="2202059"/>
            <a:ext cx="5743756" cy="389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oooav\Desktop\изображение_viber_2022-04-09_17-14-04-3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14676" r="4863" b="14676"/>
          <a:stretch/>
        </p:blipFill>
        <p:spPr bwMode="auto">
          <a:xfrm>
            <a:off x="683568" y="1682700"/>
            <a:ext cx="2851265" cy="234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2987824" y="206084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48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oooav\Desktop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692696"/>
            <a:ext cx="770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видео, картинками.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вставить картинку, видео заходим в кладку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с компьютера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появляется окно Рабочего стола, выбираем картинку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Кликаем по ней мышкой – Открыть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Если картинки нет на рабочем столе и нужно ее выбрать с интернета заходим во вкладку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с интернета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 поисковике пишем, например,  цветы фото, выходят картинки,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кликаем по картинке -  Вставить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oooav\Desktop\изображение_viber_2022-04-09_17-14-05-1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2" b="27893"/>
          <a:stretch/>
        </p:blipFill>
        <p:spPr bwMode="auto">
          <a:xfrm>
            <a:off x="4788024" y="2077691"/>
            <a:ext cx="3168352" cy="201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ooav\Desktop\изображение_viber_2022-04-09_17-14-03-7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24435" r="16944" b="18770"/>
          <a:stretch/>
        </p:blipFill>
        <p:spPr bwMode="auto">
          <a:xfrm>
            <a:off x="568869" y="4219236"/>
            <a:ext cx="2775186" cy="18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12842" r="4427" b="15709"/>
          <a:stretch/>
        </p:blipFill>
        <p:spPr bwMode="auto">
          <a:xfrm>
            <a:off x="5818898" y="4219236"/>
            <a:ext cx="2831263" cy="188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r="22207" b="7915"/>
          <a:stretch/>
        </p:blipFill>
        <p:spPr bwMode="auto">
          <a:xfrm>
            <a:off x="1403648" y="2079288"/>
            <a:ext cx="2880320" cy="201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C:\Users\oooav\Desktop\изображение_viber_2022-04-09_17-14-05-2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t="15068" r="2425" b="16360"/>
          <a:stretch/>
        </p:blipFill>
        <p:spPr bwMode="auto">
          <a:xfrm>
            <a:off x="3359274" y="4219236"/>
            <a:ext cx="2652886" cy="18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1691680" y="2204864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771800" y="2420888"/>
            <a:ext cx="115212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220072" y="2996952"/>
            <a:ext cx="59882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16216" y="3446194"/>
            <a:ext cx="718313" cy="342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55576" y="4293096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403648" y="4581128"/>
            <a:ext cx="79208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076056" y="4293096"/>
            <a:ext cx="936104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668343" y="4293096"/>
            <a:ext cx="981817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668343" y="5949281"/>
            <a:ext cx="864097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812360" y="6165305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вставить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44145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oooav\Desktop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692696"/>
            <a:ext cx="7632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гиперссылками.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удобства просматривания презентации можно  прикрепить ссылки  к разделам портфолио с целью вы хода на нужный слайд.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Выделяем курсором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портфолио заходи во вкладку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Вставка-Ссылка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выбираем слайд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 которым работаем, нажимаем на него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данный раздел портфолио становится другим цветом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Так работаем со всеми разделами портфолио.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980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t="13205" r="12078" b="16254"/>
          <a:stretch/>
        </p:blipFill>
        <p:spPr bwMode="auto">
          <a:xfrm>
            <a:off x="1331640" y="4257925"/>
            <a:ext cx="2660070" cy="208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t="7309" r="14410" b="21127"/>
          <a:stretch/>
        </p:blipFill>
        <p:spPr bwMode="auto">
          <a:xfrm>
            <a:off x="919949" y="1988840"/>
            <a:ext cx="2736304" cy="207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 t="11124" b="7788"/>
          <a:stretch/>
        </p:blipFill>
        <p:spPr bwMode="auto">
          <a:xfrm>
            <a:off x="4139952" y="1705733"/>
            <a:ext cx="4456076" cy="290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1835696" y="2780929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788024" y="2780928"/>
            <a:ext cx="2376264" cy="504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88224" y="2780929"/>
            <a:ext cx="576064" cy="3787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079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oooav\Desktop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692696"/>
            <a:ext cx="770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прикрепить ссылку к файлу, папке и самой презентации кликаем мышкой по этим документам,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Вставка - Получить ссылку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Всплывающем окне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Доступ для всех у кого есть – Читатель – Копируем ссылку – Готово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Ссылка скопирована, теперь нужно прикрепить к  нужному слову в презентации, например Документы. Курсором выделяем слово Документы,  кликаем правой мышью , заходим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Вставка-Ссылка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всплывающем окне вставляем нашу ссылку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Применить.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oooav\Desktop\изображение_viber_2022-04-09_17-14-03-9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1" t="21382" r="19151" b="18070"/>
          <a:stretch/>
        </p:blipFill>
        <p:spPr bwMode="auto">
          <a:xfrm>
            <a:off x="651172" y="2114505"/>
            <a:ext cx="2448272" cy="181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t="12822" r="12331" b="19369"/>
          <a:stretch/>
        </p:blipFill>
        <p:spPr bwMode="auto">
          <a:xfrm>
            <a:off x="3275856" y="2157623"/>
            <a:ext cx="2198254" cy="159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0" t="20080" b="13682"/>
          <a:stretch/>
        </p:blipFill>
        <p:spPr bwMode="auto">
          <a:xfrm>
            <a:off x="5629593" y="1889768"/>
            <a:ext cx="29028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19383" r="21571" b="28300"/>
          <a:stretch/>
        </p:blipFill>
        <p:spPr bwMode="auto">
          <a:xfrm>
            <a:off x="3786137" y="4154037"/>
            <a:ext cx="2599369" cy="189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6" t="22672" r="14934" b="15704"/>
          <a:stretch/>
        </p:blipFill>
        <p:spPr bwMode="auto">
          <a:xfrm>
            <a:off x="539552" y="4110517"/>
            <a:ext cx="3136777" cy="199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1" t="14591" r="17971" b="13683"/>
          <a:stretch/>
        </p:blipFill>
        <p:spPr bwMode="auto">
          <a:xfrm>
            <a:off x="6444208" y="4130018"/>
            <a:ext cx="2262910" cy="198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971600" y="2708920"/>
            <a:ext cx="1224136" cy="312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676329" y="3284984"/>
            <a:ext cx="14094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572000" y="2865363"/>
            <a:ext cx="754964" cy="2756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339752" y="4653136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74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ooav\Desktop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1484784"/>
            <a:ext cx="6768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6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1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ooav\Desktop\img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836712"/>
            <a:ext cx="712879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что же такое портфолио</a:t>
            </a:r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  <a:p>
            <a:pPr algn="ctr"/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педагога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один из методов оценки профессионализма педагогов. Он включает материалы, демонстрирующие умения педагога решать задачи своей профессиональной деятельности, выбрать стратегию и тактику профессионального поведения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индивидуальная папка, в которой зафиксированы личные профессиональные достижения в образовательной деятельности, результаты обучения, воспитания и развития воспитанников, вклад педагога в развитие системы образования.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педагога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демонстрационный набор материалов, демонстрирующих умение педагога решать задачи своей профессиональной деятельности, выбирать стратегию и тактику профессионального поведения, и предназначен для оценки уровня профессионализма работника. </a:t>
            </a:r>
          </a:p>
        </p:txBody>
      </p:sp>
    </p:spTree>
    <p:extLst>
      <p:ext uri="{BB962C8B-B14F-4D97-AF65-F5344CB8AC3E}">
        <p14:creationId xmlns:p14="http://schemas.microsoft.com/office/powerpoint/2010/main" val="2302063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ooav\Desktop\img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oooav\Desktop\информатика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46100"/>
            <a:ext cx="2329061" cy="160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1124744"/>
            <a:ext cx="136815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17528" y="702149"/>
            <a:ext cx="141451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3939945"/>
            <a:ext cx="144016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1103466"/>
            <a:ext cx="1389399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17528" y="4365104"/>
            <a:ext cx="18465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ПОРТФЕЛЬ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66798" y="4149080"/>
            <a:ext cx="150154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41277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ДОО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6799" y="4509120"/>
            <a:ext cx="150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педагога</a:t>
            </a:r>
          </a:p>
        </p:txBody>
      </p:sp>
    </p:spTree>
    <p:extLst>
      <p:ext uri="{BB962C8B-B14F-4D97-AF65-F5344CB8AC3E}">
        <p14:creationId xmlns:p14="http://schemas.microsoft.com/office/powerpoint/2010/main" val="3811734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ooav\Desktop\img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764704"/>
            <a:ext cx="6552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ЭЛЕКТРОННОГО ПОРТФОЛИО:</a:t>
            </a:r>
          </a:p>
          <a:p>
            <a:pPr algn="ctr"/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информации в нем представлен шире и разнообразнее;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охватывает не только все аспекты деятельности работника, но и нормативно-правовую и справочную основу этой деятельности;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навигацию по разделам выполнять проще, нагляднее и быстрее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3789040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подходами к разработке и ведению Портфолио являются: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Компетентностный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подход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3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ooav\Desktop\img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052736"/>
            <a:ext cx="65527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 профессиональных достижений педагога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 достижений воспитанников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и видеоматериалы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381173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ooav\Desktop\img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836712"/>
            <a:ext cx="78488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предлагаем Вам познакомиться  материалами по созданию электронного портфолио в браузере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Гугол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 в форме презентации.</a:t>
            </a:r>
          </a:p>
          <a:p>
            <a:r>
              <a:rPr lang="ru-RU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1844824"/>
            <a:ext cx="406556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Скачивание и установка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Итак, если вас все устраивает, то вы можете 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скачать себе </a:t>
            </a:r>
            <a:r>
              <a:rPr lang="ru-RU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Google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Chrome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установить его на любое из устройств – компьютер, планшет, смартфон. Установочный пакет предоставляется бесплатно.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 как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Chrome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установлен, можете его запускать. С чего нужно начать? Чтобы вам комфортно работалось в браузере, необходимо произвести ряд настроек и зарегистрироваться в профиле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личного профиля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вас есть почта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задача упрощается, вам достаточно только справа вверху нажать на иконку пользователя и вписать свой логин с паролем. Если у вас нет учетной записи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gmail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тогда сначала регистрируемся, а после входим под своими данными в аккаунт. </a:t>
            </a:r>
          </a:p>
        </p:txBody>
      </p:sp>
      <p:pic>
        <p:nvPicPr>
          <p:cNvPr id="3074" name="Picture 2" descr="C:\Users\oooav\Desktop\Новая папка (4)\IMG_20220407_1225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5432" r="7855"/>
          <a:stretch/>
        </p:blipFill>
        <p:spPr bwMode="auto">
          <a:xfrm>
            <a:off x="5030866" y="1821307"/>
            <a:ext cx="2998883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5030866" y="4365104"/>
            <a:ext cx="350157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регистрации на Гугл диск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Откройте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страницу входа в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аккаунт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Создать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аккаунт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Введите свое имя.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имя пользователя в соответствующем поле.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Введите пароль и подтвердите его. Подсказка.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Далее. Добавьте и подтвердите номер телефона (необязательно).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Далее.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734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oooav\Desktop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55576" y="620688"/>
            <a:ext cx="77768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«Подготавливаем документы для портфолио».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зарегистрирована. Далее, чтобы войти в Гугл диск нажимаю на иконку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правом верхнем углу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открывшемся списке выбрать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Нажимаем и попадаем в Гугл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ooav\Desktop\изображение_viber_2022-04-09_16-31-01-8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3"/>
          <a:stretch/>
        </p:blipFill>
        <p:spPr bwMode="auto">
          <a:xfrm>
            <a:off x="1835695" y="1772816"/>
            <a:ext cx="562044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804248" y="2204864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974324" y="4365104"/>
            <a:ext cx="100811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61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oooav\Desktop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8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55576" y="764704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загрузим все необходимые документы для портфолио.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нажимаем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диск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 открывшемся меню выбираем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папку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Появляется папка без названия,  называем ее, например  Портфолио педагога, далее нажимаем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папка.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059832" y="2492896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275856" y="2852936"/>
            <a:ext cx="792088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oooav\Desktop\изображение_viber_2022-04-09_16-31-01-6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r="9376" b="3808"/>
          <a:stretch/>
        </p:blipFill>
        <p:spPr bwMode="auto">
          <a:xfrm>
            <a:off x="755576" y="2004572"/>
            <a:ext cx="3456384" cy="284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ooav\Desktop\изображение_viber_2022-04-09_16-31-01-7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14351" r="10718" b="10844"/>
          <a:stretch/>
        </p:blipFill>
        <p:spPr bwMode="auto">
          <a:xfrm>
            <a:off x="4283968" y="2492896"/>
            <a:ext cx="4279770" cy="300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1403648" y="2420888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475656" y="2636912"/>
            <a:ext cx="504056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588224" y="3994361"/>
            <a:ext cx="720080" cy="298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823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027898"/>
              </p:ext>
            </p:extLst>
          </p:nvPr>
        </p:nvGraphicFramePr>
        <p:xfrm>
          <a:off x="1659467" y="3070578"/>
          <a:ext cx="632177" cy="395111"/>
        </p:xfrm>
        <a:graphic>
          <a:graphicData uri="http://schemas.openxmlformats.org/drawingml/2006/table">
            <a:tbl>
              <a:tblPr/>
              <a:tblGrid>
                <a:gridCol w="632177"/>
              </a:tblGrid>
              <a:tr h="3951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C:\Users\oooav\Desktop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764704"/>
            <a:ext cx="7488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Кликаем  мышкой на папку, заходим в папку. В папке можно загрузить документы или создать другие папки по аналогии. Чтобы загрузить документы нажимаем на кнопку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выбираем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Загрузить файлы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(открывается окно Рабочий стол)-выбираем файлы с рабочего стала (нажимаем на те файлы, которые нам необходимы) – нажимаем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файлы начинают загружаться.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19030"/>
            <a:ext cx="2376264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08944"/>
            <a:ext cx="2310836" cy="180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r="8973" b="13814"/>
          <a:stretch/>
        </p:blipFill>
        <p:spPr bwMode="auto">
          <a:xfrm>
            <a:off x="6088036" y="2498859"/>
            <a:ext cx="2232247" cy="175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2913" r="7212" b="20391"/>
          <a:stretch/>
        </p:blipFill>
        <p:spPr bwMode="auto">
          <a:xfrm>
            <a:off x="827584" y="4445613"/>
            <a:ext cx="2415754" cy="184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4141"/>
          <a:stretch/>
        </p:blipFill>
        <p:spPr bwMode="auto">
          <a:xfrm>
            <a:off x="3474399" y="4453982"/>
            <a:ext cx="2328317" cy="192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0" b="5494"/>
          <a:stretch/>
        </p:blipFill>
        <p:spPr bwMode="auto">
          <a:xfrm>
            <a:off x="6016027" y="4454155"/>
            <a:ext cx="2376264" cy="19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>
          <a:xfrm>
            <a:off x="1331640" y="3167536"/>
            <a:ext cx="1152128" cy="2425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474399" y="2780928"/>
            <a:ext cx="593545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88036" y="2924944"/>
            <a:ext cx="716212" cy="363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215563" y="5301208"/>
            <a:ext cx="548126" cy="645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55976" y="5517232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452319" y="5805264"/>
            <a:ext cx="1008113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216766" y="4421347"/>
            <a:ext cx="864096" cy="447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2724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892</Words>
  <Application>Microsoft Office PowerPoint</Application>
  <PresentationFormat>Экран (4:3)</PresentationFormat>
  <Paragraphs>71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detsad108</dc:creator>
  <cp:lastModifiedBy>ooo.avalon@mail.ru</cp:lastModifiedBy>
  <cp:revision>39</cp:revision>
  <dcterms:created xsi:type="dcterms:W3CDTF">2022-04-08T04:20:59Z</dcterms:created>
  <dcterms:modified xsi:type="dcterms:W3CDTF">2022-04-09T12:55:53Z</dcterms:modified>
</cp:coreProperties>
</file>