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62" r:id="rId3"/>
    <p:sldId id="258" r:id="rId4"/>
    <p:sldId id="261" r:id="rId5"/>
    <p:sldId id="257" r:id="rId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816" y="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 /><Relationship Id="rId3" Type="http://schemas.openxmlformats.org/officeDocument/2006/relationships/slide" Target="slides/slide2.xml" /><Relationship Id="rId7" Type="http://schemas.openxmlformats.org/officeDocument/2006/relationships/notesMaster" Target="notesMasters/notesMaster1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tableStyles" Target="tableStyles.xml" /><Relationship Id="rId5" Type="http://schemas.openxmlformats.org/officeDocument/2006/relationships/slide" Target="slides/slide4.xml" /><Relationship Id="rId10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viewProps" Target="view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D953E-B57C-4878-A83C-FE152865EF99}" type="datetimeFigureOut">
              <a:rPr lang="ru-RU" smtClean="0"/>
              <a:pPr/>
              <a:t>08.03.2021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31D2CB-F429-4585-9FB3-CDCACBE1A2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073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1D2CB-F429-4585-9FB3-CDCACBE1A288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975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1D2CB-F429-4585-9FB3-CDCACBE1A288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4.jpe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27.02.2020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Пасечик  Е.А.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4E1F4-A2AF-4C53-8073-78FF149F1DA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16" descr="https://s.pfst.net/2016.04/474944667210b799fd42e158ee6f38dd901c1b202568_b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179512" y="2959981"/>
            <a:ext cx="1512168" cy="1972251"/>
          </a:xfrm>
          <a:prstGeom prst="rect">
            <a:avLst/>
          </a:prstGeom>
          <a:noFill/>
        </p:spPr>
      </p:pic>
      <p:pic>
        <p:nvPicPr>
          <p:cNvPr id="13316" name="Picture 4" descr="https://avatars.mds.yandex.net/get-pdb/1808037/967ad0a9-6dda-4862-92ef-23b7b996b1cb/s1200"/>
          <p:cNvPicPr>
            <a:picLocks noChangeAspect="1" noChangeArrowheads="1"/>
          </p:cNvPicPr>
          <p:nvPr userDrawn="1"/>
        </p:nvPicPr>
        <p:blipFill>
          <a:blip r:embed="rId3" cstate="print"/>
          <a:srcRect t="12905" r="-18298" b="18267"/>
          <a:stretch>
            <a:fillRect/>
          </a:stretch>
        </p:blipFill>
        <p:spPr bwMode="auto">
          <a:xfrm rot="20462222">
            <a:off x="7028930" y="3790477"/>
            <a:ext cx="2345146" cy="973078"/>
          </a:xfrm>
          <a:prstGeom prst="rect">
            <a:avLst/>
          </a:prstGeom>
          <a:noFill/>
        </p:spPr>
      </p:pic>
      <p:pic>
        <p:nvPicPr>
          <p:cNvPr id="10" name="Picture 4" descr="https://avatars.mds.yandex.net/get-pdb/1808037/967ad0a9-6dda-4862-92ef-23b7b996b1cb/s1200"/>
          <p:cNvPicPr>
            <a:picLocks noChangeAspect="1" noChangeArrowheads="1"/>
          </p:cNvPicPr>
          <p:nvPr userDrawn="1"/>
        </p:nvPicPr>
        <p:blipFill>
          <a:blip r:embed="rId3" cstate="print"/>
          <a:srcRect t="12905" r="-18298" b="18267"/>
          <a:stretch>
            <a:fillRect/>
          </a:stretch>
        </p:blipFill>
        <p:spPr bwMode="auto">
          <a:xfrm rot="19980508">
            <a:off x="-77398" y="77186"/>
            <a:ext cx="2592947" cy="1076765"/>
          </a:xfrm>
          <a:prstGeom prst="rect">
            <a:avLst/>
          </a:prstGeom>
          <a:noFill/>
        </p:spPr>
      </p:pic>
      <p:pic>
        <p:nvPicPr>
          <p:cNvPr id="12" name="Picture 16" descr="https://s.pfst.net/2016.04/474944667210b799fd42e158ee6f38dd901c1b202568_b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179512" y="2931790"/>
            <a:ext cx="1512168" cy="197225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27.02.2020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Пасечик  Е.А.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4E1F4-A2AF-4C53-8073-78FF149F1D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27.02.2020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Пасечик  Е.А.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4E1F4-A2AF-4C53-8073-78FF149F1D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27.02.2020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Пасечик  Е.А.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4E1F4-A2AF-4C53-8073-78FF149F1DA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10" descr="http://s1.1zoom.me/prev2/484/483185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/>
          </a:blip>
          <a:srcRect l="35509" t="7767" r="1899" b="6796"/>
          <a:stretch>
            <a:fillRect/>
          </a:stretch>
        </p:blipFill>
        <p:spPr bwMode="auto">
          <a:xfrm>
            <a:off x="179512" y="3507854"/>
            <a:ext cx="1492529" cy="136815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27.02.2020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Пасечик  Е.А.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4E1F4-A2AF-4C53-8073-78FF149F1DA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14" descr="https://cdn.xl.thumbs.canstockphoto.co.il/%D7%A8%D7%99%D7%97-%D7%A9%D7%9C-%D7%A6%D7%91%D7%A2%D7%95%D7%A0%D7%99-%D7%A6%D7%91%D7%A2%D7%95%D7%A0%D7%99%D7%99%D7%9D-%D7%91-a-%D7%A6%D7%94%D7%95%D7%91-basket-%D7%AA%D7%9E%D7%95%D7%A0%D7%95%D7%AA_csp5861018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3"/>
              </a:clrFrom>
              <a:clrTo>
                <a:srgbClr val="FFFFF3">
                  <a:alpha val="0"/>
                </a:srgbClr>
              </a:clrTo>
            </a:clrChange>
            <a:lum bright="-10000"/>
          </a:blip>
          <a:srcRect l="6243" r="21956" b="13105"/>
          <a:stretch>
            <a:fillRect/>
          </a:stretch>
        </p:blipFill>
        <p:spPr bwMode="auto">
          <a:xfrm>
            <a:off x="179512" y="3507854"/>
            <a:ext cx="1656184" cy="144016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27.02.2020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Пасечик  Е.А.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4E1F4-A2AF-4C53-8073-78FF149F1D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27.02.2020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Пасечик  Е.А.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4E1F4-A2AF-4C53-8073-78FF149F1D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67544" y="483518"/>
            <a:ext cx="8229600" cy="85725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>
              <a:defRPr sz="4000" b="1" i="1" cap="none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27.02.2020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Пасечик  Е.А.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4E1F4-A2AF-4C53-8073-78FF149F1DA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16" descr="https://s.pfst.net/2016.04/474944667210b799fd42e158ee6f38dd901c1b202568_b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179512" y="2931790"/>
            <a:ext cx="1512168" cy="197225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27.02.2020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Пасечик  Е.А.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4E1F4-A2AF-4C53-8073-78FF149F1DA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Picture 14" descr="https://cdn.xl.thumbs.canstockphoto.co.il/%D7%A8%D7%99%D7%97-%D7%A9%D7%9C-%D7%A6%D7%91%D7%A2%D7%95%D7%A0%D7%99-%D7%A6%D7%91%D7%A2%D7%95%D7%A0%D7%99%D7%99%D7%9D-%D7%91-a-%D7%A6%D7%94%D7%95%D7%91-basket-%D7%AA%D7%9E%D7%95%D7%A0%D7%95%D7%AA_csp5861018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3"/>
              </a:clrFrom>
              <a:clrTo>
                <a:srgbClr val="FFFFF3">
                  <a:alpha val="0"/>
                </a:srgbClr>
              </a:clrTo>
            </a:clrChange>
            <a:lum bright="-10000"/>
          </a:blip>
          <a:srcRect l="10904" r="21956" b="13105"/>
          <a:stretch>
            <a:fillRect/>
          </a:stretch>
        </p:blipFill>
        <p:spPr bwMode="auto">
          <a:xfrm flipH="1">
            <a:off x="7415808" y="3507854"/>
            <a:ext cx="1548680" cy="144016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27.02.2020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Пасечик  Е.А.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4E1F4-A2AF-4C53-8073-78FF149F1DA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12" descr="https://image.shutterstock.com/image-photo/bunch-yellow-purple-tulip-flowers-260nw-259946138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0000"/>
          </a:blip>
          <a:srcRect l="14499" b="6693"/>
          <a:stretch>
            <a:fillRect/>
          </a:stretch>
        </p:blipFill>
        <p:spPr bwMode="auto">
          <a:xfrm flipH="1">
            <a:off x="7452320" y="3345836"/>
            <a:ext cx="1512168" cy="167418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27.02.2020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Пасечик  Е.А.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4E1F4-A2AF-4C53-8073-78FF149F1D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jpe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image" Target="../media/image3.jpeg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image" Target="../media/image2.png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27.02.2020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 err="1"/>
              <a:t>Пасечик</a:t>
            </a:r>
            <a:r>
              <a:rPr lang="ru-RU" dirty="0"/>
              <a:t>  Е.А.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4E1F4-A2AF-4C53-8073-78FF149F1DA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4338" name="Picture 2" descr="https://avatars.mds.yandex.net/get-pdb/2006828/dd310fd4-4d83-4426-9f7e-8449143ef2cd/s1200"/>
          <p:cNvPicPr>
            <a:picLocks noChangeAspect="1" noChangeArrowheads="1"/>
          </p:cNvPicPr>
          <p:nvPr userDrawn="1"/>
        </p:nvPicPr>
        <p:blipFill>
          <a:blip r:embed="rId14" cstate="print"/>
          <a:srcRect l="1176" r="117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14362" name="Picture 26" descr="https://www.nastol.com.ua/pic/201206/1024x768/nastol.com.ua-25225.jpg"/>
          <p:cNvPicPr>
            <a:picLocks noChangeAspect="1" noChangeArrowheads="1"/>
          </p:cNvPicPr>
          <p:nvPr userDrawn="1"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0252" r="-20755"/>
          <a:stretch>
            <a:fillRect/>
          </a:stretch>
        </p:blipFill>
        <p:spPr bwMode="auto">
          <a:xfrm flipH="1">
            <a:off x="5796136" y="195486"/>
            <a:ext cx="3168352" cy="112311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6.xml" /><Relationship Id="rId5" Type="http://schemas.openxmlformats.org/officeDocument/2006/relationships/image" Target="../media/image11.png" /><Relationship Id="rId4" Type="http://schemas.openxmlformats.org/officeDocument/2006/relationships/image" Target="../media/image10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6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6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>
                <a:solidFill>
                  <a:srgbClr val="C00000"/>
                </a:solidFill>
              </a:rPr>
              <a:t>Дидактические игры к 8 марта. «Собери букет-игра на счет»</a:t>
            </a:r>
            <a:br>
              <a:rPr lang="ru-RU" i="1" dirty="0">
                <a:solidFill>
                  <a:srgbClr val="C00000"/>
                </a:solidFill>
              </a:rPr>
            </a:br>
            <a:r>
              <a:rPr lang="ru-RU" i="1" dirty="0">
                <a:solidFill>
                  <a:srgbClr val="C00000"/>
                </a:solidFill>
              </a:rPr>
              <a:t>«Заплатки»</a:t>
            </a:r>
            <a:br>
              <a:rPr lang="ru-RU" i="1" dirty="0">
                <a:solidFill>
                  <a:srgbClr val="C00000"/>
                </a:solidFill>
              </a:rPr>
            </a:br>
            <a:r>
              <a:rPr lang="ru-RU" i="1" dirty="0">
                <a:solidFill>
                  <a:srgbClr val="C00000"/>
                </a:solidFill>
              </a:rPr>
              <a:t>«Букет маме»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4048" y="3435846"/>
            <a:ext cx="2984376" cy="792089"/>
          </a:xfrm>
        </p:spPr>
        <p:txBody>
          <a:bodyPr>
            <a:normAutofit fontScale="25000" lnSpcReduction="20000"/>
          </a:bodyPr>
          <a:lstStyle/>
          <a:p>
            <a:r>
              <a:rPr lang="ru-RU" sz="7200" dirty="0">
                <a:solidFill>
                  <a:srgbClr val="C00000"/>
                </a:solidFill>
              </a:rPr>
              <a:t>Выполнила: Воспитатель МДОАУ №39 Фирсова Любовь Давидовна</a:t>
            </a:r>
          </a:p>
          <a:p>
            <a:r>
              <a:rPr lang="ru-RU" dirty="0">
                <a:solidFill>
                  <a:srgbClr val="C000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EFD8C42-0033-4540-A392-CB82BADD6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65" y="884320"/>
            <a:ext cx="3222998" cy="241724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95619E-C33C-4809-9FE7-126639395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1570" y="1491630"/>
            <a:ext cx="2360860" cy="3147813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D57BE07-86BA-48B2-973A-454912EC8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4225"/>
            <a:ext cx="8229600" cy="570095"/>
          </a:xfrm>
        </p:spPr>
        <p:txBody>
          <a:bodyPr>
            <a:normAutofit fontScale="90000"/>
          </a:bodyPr>
          <a:lstStyle/>
          <a:p>
            <a:r>
              <a:rPr lang="ru-RU" dirty="0"/>
              <a:t>«Собери букет-игра на счет»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9D088E-21AB-4242-9802-36192B06F7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4742" y="2687216"/>
            <a:ext cx="2852936" cy="213970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A8F893-8738-4A3C-B5F6-1972F5F6F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950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dirty="0"/>
              <a:t>«Заплатки»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7FFE0F-5541-4950-94E2-D29F69B55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167754"/>
            <a:ext cx="2664296" cy="35523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D29268-4175-49A9-A0B5-A417F9CEC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075862" y="1947681"/>
            <a:ext cx="3808423" cy="285631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E7AA81-53E0-45B3-AA56-5408B5511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0354"/>
            <a:ext cx="8229600" cy="853244"/>
          </a:xfrm>
        </p:spPr>
        <p:txBody>
          <a:bodyPr/>
          <a:lstStyle/>
          <a:p>
            <a:r>
              <a:rPr lang="ru-RU" dirty="0"/>
              <a:t>«Букет маме»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724CA5-3A4C-4FBA-9E23-BC1022341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073" y="1851670"/>
            <a:ext cx="3573016" cy="267976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71017E-AD47-49CA-8E86-E321E7EE2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77094" y="1833583"/>
            <a:ext cx="3412435" cy="255932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>
            <a:extLst>
              <a:ext uri="{FF2B5EF4-FFF2-40B4-BE49-F238E27FC236}">
                <a16:creationId xmlns:a16="http://schemas.microsoft.com/office/drawing/2014/main" id="{2BC20E16-3783-42BD-A794-89EF9D87A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88183"/>
            <a:ext cx="8229600" cy="10835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dirty="0">
                <a:solidFill>
                  <a:srgbClr val="FF0000"/>
                </a:solidFill>
              </a:rPr>
              <a:t>Спасибо за внимание!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1184</TotalTime>
  <Words>50</Words>
  <Application>Microsoft Office PowerPoint</Application>
  <PresentationFormat>Экран (16:9)</PresentationFormat>
  <Paragraphs>9</Paragraphs>
  <Slides>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Дидактические игры к 8 марта. «Собери букет-игра на счет» «Заплатки» «Букет маме»</vt:lpstr>
      <vt:lpstr>«Собери букет-игра на счет»</vt:lpstr>
      <vt:lpstr>«Заплатки»</vt:lpstr>
      <vt:lpstr>«Букет маме»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ainurturgunova@outlook.com</cp:lastModifiedBy>
  <cp:revision>102</cp:revision>
  <dcterms:created xsi:type="dcterms:W3CDTF">2020-02-26T16:21:15Z</dcterms:created>
  <dcterms:modified xsi:type="dcterms:W3CDTF">2021-03-08T10:15:17Z</dcterms:modified>
</cp:coreProperties>
</file>