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12B294-EBA5-421B-8529-E707AE33D88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7D8F9D-98C9-40D1-8BA1-453695924FF8}">
      <dgm:prSet phldrT="[Текст]" custT="1"/>
      <dgm:spPr/>
      <dgm:t>
        <a:bodyPr/>
        <a:lstStyle/>
        <a:p>
          <a:r>
            <a:rPr lang="ru-RU" sz="4800" dirty="0"/>
            <a:t>Задачи</a:t>
          </a:r>
        </a:p>
      </dgm:t>
    </dgm:pt>
    <dgm:pt modelId="{400D3F02-D651-4B92-8955-D055BFD95B36}" type="parTrans" cxnId="{83ECA954-03C2-4AE7-84A8-7AFA16CBD343}">
      <dgm:prSet/>
      <dgm:spPr/>
      <dgm:t>
        <a:bodyPr/>
        <a:lstStyle/>
        <a:p>
          <a:endParaRPr lang="ru-RU"/>
        </a:p>
      </dgm:t>
    </dgm:pt>
    <dgm:pt modelId="{DCBFC967-D48E-4AB7-BD94-6474F72C4FBD}" type="sibTrans" cxnId="{83ECA954-03C2-4AE7-84A8-7AFA16CBD343}">
      <dgm:prSet/>
      <dgm:spPr/>
      <dgm:t>
        <a:bodyPr/>
        <a:lstStyle/>
        <a:p>
          <a:endParaRPr lang="ru-RU"/>
        </a:p>
      </dgm:t>
    </dgm:pt>
    <dgm:pt modelId="{17D6D2EF-3B87-4DE8-94D3-955CCB64F613}">
      <dgm:prSet phldrT="[Текст]"/>
      <dgm:spPr/>
      <dgm:t>
        <a:bodyPr/>
        <a:lstStyle/>
        <a:p>
          <a:r>
            <a:rPr lang="ru-RU" dirty="0"/>
            <a:t>Развивать музыкально творческие способности детей</a:t>
          </a:r>
        </a:p>
      </dgm:t>
    </dgm:pt>
    <dgm:pt modelId="{D2421C32-2D1F-4615-9814-A55D3530953C}" type="parTrans" cxnId="{68B0371C-8D9F-4EBD-A9DE-9CF1B2965B21}">
      <dgm:prSet/>
      <dgm:spPr/>
      <dgm:t>
        <a:bodyPr/>
        <a:lstStyle/>
        <a:p>
          <a:endParaRPr lang="ru-RU"/>
        </a:p>
      </dgm:t>
    </dgm:pt>
    <dgm:pt modelId="{76608A1A-0FDE-43D1-83C3-48F4AC38C1A2}" type="sibTrans" cxnId="{68B0371C-8D9F-4EBD-A9DE-9CF1B2965B21}">
      <dgm:prSet/>
      <dgm:spPr/>
      <dgm:t>
        <a:bodyPr/>
        <a:lstStyle/>
        <a:p>
          <a:endParaRPr lang="ru-RU"/>
        </a:p>
      </dgm:t>
    </dgm:pt>
    <dgm:pt modelId="{10879596-F73C-4010-8D6C-B41EB27D0D00}">
      <dgm:prSet phldrT="[Текст]"/>
      <dgm:spPr/>
      <dgm:t>
        <a:bodyPr/>
        <a:lstStyle/>
        <a:p>
          <a:r>
            <a:rPr lang="ru-RU" dirty="0"/>
            <a:t>Формировать интерес к театрализованным играм, потешкам, сказкам</a:t>
          </a:r>
        </a:p>
      </dgm:t>
    </dgm:pt>
    <dgm:pt modelId="{5A8FBC42-6885-4FF8-AD19-C1617DE01E01}" type="parTrans" cxnId="{47DED69F-0042-4B8C-B9EF-16A7E468AA4C}">
      <dgm:prSet/>
      <dgm:spPr/>
      <dgm:t>
        <a:bodyPr/>
        <a:lstStyle/>
        <a:p>
          <a:endParaRPr lang="ru-RU"/>
        </a:p>
      </dgm:t>
    </dgm:pt>
    <dgm:pt modelId="{97FC2FB3-0043-4647-8326-A7D6280A9F9B}" type="sibTrans" cxnId="{47DED69F-0042-4B8C-B9EF-16A7E468AA4C}">
      <dgm:prSet/>
      <dgm:spPr/>
      <dgm:t>
        <a:bodyPr/>
        <a:lstStyle/>
        <a:p>
          <a:endParaRPr lang="ru-RU"/>
        </a:p>
      </dgm:t>
    </dgm:pt>
    <dgm:pt modelId="{9336091C-3971-4B2B-BDCB-4E519F6DA829}">
      <dgm:prSet phldrT="[Текст]"/>
      <dgm:spPr/>
      <dgm:t>
        <a:bodyPr/>
        <a:lstStyle/>
        <a:p>
          <a:r>
            <a:rPr lang="ru-RU" dirty="0"/>
            <a:t>Расширять эмоциональный опыт</a:t>
          </a:r>
        </a:p>
      </dgm:t>
    </dgm:pt>
    <dgm:pt modelId="{30528202-7F4E-4CCC-8D18-8A5DEBF4B81F}" type="parTrans" cxnId="{19C54868-8DFA-4D95-AB32-160905779C2E}">
      <dgm:prSet/>
      <dgm:spPr/>
      <dgm:t>
        <a:bodyPr/>
        <a:lstStyle/>
        <a:p>
          <a:endParaRPr lang="ru-RU"/>
        </a:p>
      </dgm:t>
    </dgm:pt>
    <dgm:pt modelId="{7953EAEE-5381-4C9F-8212-885641605BC4}" type="sibTrans" cxnId="{19C54868-8DFA-4D95-AB32-160905779C2E}">
      <dgm:prSet/>
      <dgm:spPr/>
      <dgm:t>
        <a:bodyPr/>
        <a:lstStyle/>
        <a:p>
          <a:endParaRPr lang="ru-RU"/>
        </a:p>
      </dgm:t>
    </dgm:pt>
    <dgm:pt modelId="{BCEE04DF-0352-4F7A-B0FA-0A83A29C1D5F}">
      <dgm:prSet phldrT="[Текст]"/>
      <dgm:spPr/>
      <dgm:t>
        <a:bodyPr/>
        <a:lstStyle/>
        <a:p>
          <a:r>
            <a:rPr lang="ru-RU" dirty="0"/>
            <a:t>Формировать начало музыкальной культуры</a:t>
          </a:r>
        </a:p>
      </dgm:t>
    </dgm:pt>
    <dgm:pt modelId="{E20B0AD0-177E-4421-B78F-2B102FA84328}" type="parTrans" cxnId="{5C0C1290-E9E5-4567-82EE-1E36AD7E59CD}">
      <dgm:prSet/>
      <dgm:spPr/>
      <dgm:t>
        <a:bodyPr/>
        <a:lstStyle/>
        <a:p>
          <a:endParaRPr lang="ru-RU"/>
        </a:p>
      </dgm:t>
    </dgm:pt>
    <dgm:pt modelId="{D131280A-EE80-4358-ABCF-2676A13F4E30}" type="sibTrans" cxnId="{5C0C1290-E9E5-4567-82EE-1E36AD7E59CD}">
      <dgm:prSet/>
      <dgm:spPr/>
      <dgm:t>
        <a:bodyPr/>
        <a:lstStyle/>
        <a:p>
          <a:endParaRPr lang="ru-RU"/>
        </a:p>
      </dgm:t>
    </dgm:pt>
    <dgm:pt modelId="{C2720FD5-0023-4AD1-A216-86A2B0DC6803}">
      <dgm:prSet phldrT="[Текст]"/>
      <dgm:spPr/>
      <dgm:t>
        <a:bodyPr/>
        <a:lstStyle/>
        <a:p>
          <a:r>
            <a:rPr lang="ru-RU" dirty="0"/>
            <a:t>Приобщать детей к фольклору</a:t>
          </a:r>
        </a:p>
      </dgm:t>
    </dgm:pt>
    <dgm:pt modelId="{DD50DA26-CF1E-4631-AD99-11037E5845EE}" type="parTrans" cxnId="{AB679791-88AD-4BB3-AC50-D85AE1D1C9CD}">
      <dgm:prSet/>
      <dgm:spPr/>
      <dgm:t>
        <a:bodyPr/>
        <a:lstStyle/>
        <a:p>
          <a:endParaRPr lang="ru-RU"/>
        </a:p>
      </dgm:t>
    </dgm:pt>
    <dgm:pt modelId="{CC8B5C8D-92E3-47D6-84F5-35BEBCE39086}" type="sibTrans" cxnId="{AB679791-88AD-4BB3-AC50-D85AE1D1C9CD}">
      <dgm:prSet/>
      <dgm:spPr/>
      <dgm:t>
        <a:bodyPr/>
        <a:lstStyle/>
        <a:p>
          <a:endParaRPr lang="ru-RU"/>
        </a:p>
      </dgm:t>
    </dgm:pt>
    <dgm:pt modelId="{BC11C7C7-4DB0-4ED7-B7F2-16E960C87051}" type="pres">
      <dgm:prSet presAssocID="{8512B294-EBA5-421B-8529-E707AE33D88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1C51B67-B703-4D5C-A076-F4AAEA8B7913}" type="pres">
      <dgm:prSet presAssocID="{6D7D8F9D-98C9-40D1-8BA1-453695924FF8}" presName="hierRoot1" presStyleCnt="0"/>
      <dgm:spPr/>
    </dgm:pt>
    <dgm:pt modelId="{776331EA-8D86-49AA-AE10-4177314B7AA8}" type="pres">
      <dgm:prSet presAssocID="{6D7D8F9D-98C9-40D1-8BA1-453695924FF8}" presName="composite" presStyleCnt="0"/>
      <dgm:spPr/>
    </dgm:pt>
    <dgm:pt modelId="{00AFC350-7009-45B3-9F58-0CDAF518DE21}" type="pres">
      <dgm:prSet presAssocID="{6D7D8F9D-98C9-40D1-8BA1-453695924FF8}" presName="background" presStyleLbl="node0" presStyleIdx="0" presStyleCnt="1"/>
      <dgm:spPr>
        <a:solidFill>
          <a:schemeClr val="accent2">
            <a:lumMod val="75000"/>
          </a:schemeClr>
        </a:solidFill>
      </dgm:spPr>
    </dgm:pt>
    <dgm:pt modelId="{CA2EE364-29CA-4A98-BB28-F014ECB2D2B2}" type="pres">
      <dgm:prSet presAssocID="{6D7D8F9D-98C9-40D1-8BA1-453695924FF8}" presName="text" presStyleLbl="fgAcc0" presStyleIdx="0" presStyleCnt="1" custScaleX="231798" custLinFactNeighborX="-21928" custLinFactNeighborY="-33968">
        <dgm:presLayoutVars>
          <dgm:chPref val="3"/>
        </dgm:presLayoutVars>
      </dgm:prSet>
      <dgm:spPr/>
    </dgm:pt>
    <dgm:pt modelId="{B355E8E1-3E68-4346-B4EB-3F707AD70C28}" type="pres">
      <dgm:prSet presAssocID="{6D7D8F9D-98C9-40D1-8BA1-453695924FF8}" presName="hierChild2" presStyleCnt="0"/>
      <dgm:spPr/>
    </dgm:pt>
    <dgm:pt modelId="{50249884-B605-4931-9CD3-14E7BDCDD7A7}" type="pres">
      <dgm:prSet presAssocID="{D2421C32-2D1F-4615-9814-A55D3530953C}" presName="Name10" presStyleLbl="parChTrans1D2" presStyleIdx="0" presStyleCnt="2"/>
      <dgm:spPr/>
    </dgm:pt>
    <dgm:pt modelId="{BD7DE96A-2260-41F5-A304-1F9ECB7B12F2}" type="pres">
      <dgm:prSet presAssocID="{17D6D2EF-3B87-4DE8-94D3-955CCB64F613}" presName="hierRoot2" presStyleCnt="0"/>
      <dgm:spPr/>
    </dgm:pt>
    <dgm:pt modelId="{7023D12C-51FB-49AD-A30E-F484A5DB8A30}" type="pres">
      <dgm:prSet presAssocID="{17D6D2EF-3B87-4DE8-94D3-955CCB64F613}" presName="composite2" presStyleCnt="0"/>
      <dgm:spPr/>
    </dgm:pt>
    <dgm:pt modelId="{EDF6B15A-6050-4541-9258-E86040A3D814}" type="pres">
      <dgm:prSet presAssocID="{17D6D2EF-3B87-4DE8-94D3-955CCB64F613}" presName="background2" presStyleLbl="node2" presStyleIdx="0" presStyleCnt="2"/>
      <dgm:spPr/>
    </dgm:pt>
    <dgm:pt modelId="{A3B556D0-5B8A-4602-BDB6-75E08230A0EC}" type="pres">
      <dgm:prSet presAssocID="{17D6D2EF-3B87-4DE8-94D3-955CCB64F613}" presName="text2" presStyleLbl="fgAcc2" presStyleIdx="0" presStyleCnt="2" custScaleX="151624" custScaleY="177042" custLinFactNeighborX="-93488" custLinFactNeighborY="-35037">
        <dgm:presLayoutVars>
          <dgm:chPref val="3"/>
        </dgm:presLayoutVars>
      </dgm:prSet>
      <dgm:spPr/>
    </dgm:pt>
    <dgm:pt modelId="{421675F7-0C07-4106-B1D4-7B4645EE13CA}" type="pres">
      <dgm:prSet presAssocID="{17D6D2EF-3B87-4DE8-94D3-955CCB64F613}" presName="hierChild3" presStyleCnt="0"/>
      <dgm:spPr/>
    </dgm:pt>
    <dgm:pt modelId="{CE56E8A2-8AD5-4A26-830B-22DE3F071F9C}" type="pres">
      <dgm:prSet presAssocID="{5A8FBC42-6885-4FF8-AD19-C1617DE01E01}" presName="Name17" presStyleLbl="parChTrans1D3" presStyleIdx="0" presStyleCnt="3"/>
      <dgm:spPr/>
    </dgm:pt>
    <dgm:pt modelId="{0E47EC40-D58E-4DA2-8BA9-60BAF78E9578}" type="pres">
      <dgm:prSet presAssocID="{10879596-F73C-4010-8D6C-B41EB27D0D00}" presName="hierRoot3" presStyleCnt="0"/>
      <dgm:spPr/>
    </dgm:pt>
    <dgm:pt modelId="{02B48A0B-3BD5-491E-AE90-A0B36D20C936}" type="pres">
      <dgm:prSet presAssocID="{10879596-F73C-4010-8D6C-B41EB27D0D00}" presName="composite3" presStyleCnt="0"/>
      <dgm:spPr/>
    </dgm:pt>
    <dgm:pt modelId="{88F66D7F-EC09-4222-8B3D-EDB44DFB832E}" type="pres">
      <dgm:prSet presAssocID="{10879596-F73C-4010-8D6C-B41EB27D0D00}" presName="background3" presStyleLbl="node3" presStyleIdx="0" presStyleCnt="3"/>
      <dgm:spPr/>
    </dgm:pt>
    <dgm:pt modelId="{13FA6F75-B150-4206-8B60-1FB7441C1448}" type="pres">
      <dgm:prSet presAssocID="{10879596-F73C-4010-8D6C-B41EB27D0D00}" presName="text3" presStyleLbl="fgAcc3" presStyleIdx="0" presStyleCnt="3" custScaleX="140523" custScaleY="173044" custLinFactX="78326" custLinFactY="-75303" custLinFactNeighborX="100000" custLinFactNeighborY="-100000">
        <dgm:presLayoutVars>
          <dgm:chPref val="3"/>
        </dgm:presLayoutVars>
      </dgm:prSet>
      <dgm:spPr/>
    </dgm:pt>
    <dgm:pt modelId="{77308EFD-8057-45A0-8467-C50136801690}" type="pres">
      <dgm:prSet presAssocID="{10879596-F73C-4010-8D6C-B41EB27D0D00}" presName="hierChild4" presStyleCnt="0"/>
      <dgm:spPr/>
    </dgm:pt>
    <dgm:pt modelId="{D5D06A12-5427-4FEC-BB89-D743593E3D92}" type="pres">
      <dgm:prSet presAssocID="{30528202-7F4E-4CCC-8D18-8A5DEBF4B81F}" presName="Name17" presStyleLbl="parChTrans1D3" presStyleIdx="1" presStyleCnt="3"/>
      <dgm:spPr/>
    </dgm:pt>
    <dgm:pt modelId="{A36A3FD9-7D65-48A2-A815-9E9EFBE37F9E}" type="pres">
      <dgm:prSet presAssocID="{9336091C-3971-4B2B-BDCB-4E519F6DA829}" presName="hierRoot3" presStyleCnt="0"/>
      <dgm:spPr/>
    </dgm:pt>
    <dgm:pt modelId="{DCB81F81-97FF-445F-B503-8285DB08A95E}" type="pres">
      <dgm:prSet presAssocID="{9336091C-3971-4B2B-BDCB-4E519F6DA829}" presName="composite3" presStyleCnt="0"/>
      <dgm:spPr/>
    </dgm:pt>
    <dgm:pt modelId="{C3482267-74D9-4DAA-B848-78FC1C8822CB}" type="pres">
      <dgm:prSet presAssocID="{9336091C-3971-4B2B-BDCB-4E519F6DA829}" presName="background3" presStyleLbl="node3" presStyleIdx="1" presStyleCnt="3"/>
      <dgm:spPr/>
    </dgm:pt>
    <dgm:pt modelId="{C6D01510-FA5A-4B7E-BCA0-3118D3D1024A}" type="pres">
      <dgm:prSet presAssocID="{9336091C-3971-4B2B-BDCB-4E519F6DA829}" presName="text3" presStyleLbl="fgAcc3" presStyleIdx="1" presStyleCnt="3" custScaleX="148619" custScaleY="185198" custLinFactX="-91235" custLinFactNeighborX="-100000" custLinFactNeighborY="-17649">
        <dgm:presLayoutVars>
          <dgm:chPref val="3"/>
        </dgm:presLayoutVars>
      </dgm:prSet>
      <dgm:spPr/>
    </dgm:pt>
    <dgm:pt modelId="{C6B73FFB-1BA3-4BBC-A7C2-954B464EECF5}" type="pres">
      <dgm:prSet presAssocID="{9336091C-3971-4B2B-BDCB-4E519F6DA829}" presName="hierChild4" presStyleCnt="0"/>
      <dgm:spPr/>
    </dgm:pt>
    <dgm:pt modelId="{2C75B372-1ED2-46FF-B92A-2EA0245FB43E}" type="pres">
      <dgm:prSet presAssocID="{E20B0AD0-177E-4421-B78F-2B102FA84328}" presName="Name10" presStyleLbl="parChTrans1D2" presStyleIdx="1" presStyleCnt="2"/>
      <dgm:spPr/>
    </dgm:pt>
    <dgm:pt modelId="{82203067-92F6-4E61-B2AB-AFC877345678}" type="pres">
      <dgm:prSet presAssocID="{BCEE04DF-0352-4F7A-B0FA-0A83A29C1D5F}" presName="hierRoot2" presStyleCnt="0"/>
      <dgm:spPr/>
    </dgm:pt>
    <dgm:pt modelId="{688A77EF-E877-4077-A2BD-D97290AF3299}" type="pres">
      <dgm:prSet presAssocID="{BCEE04DF-0352-4F7A-B0FA-0A83A29C1D5F}" presName="composite2" presStyleCnt="0"/>
      <dgm:spPr/>
    </dgm:pt>
    <dgm:pt modelId="{9F5E4C55-5BC5-4A78-B9F0-B3AD25F985AD}" type="pres">
      <dgm:prSet presAssocID="{BCEE04DF-0352-4F7A-B0FA-0A83A29C1D5F}" presName="background2" presStyleLbl="node2" presStyleIdx="1" presStyleCnt="2"/>
      <dgm:spPr/>
    </dgm:pt>
    <dgm:pt modelId="{7F3FFA7F-0AE6-4F9A-8192-8081D9D90D25}" type="pres">
      <dgm:prSet presAssocID="{BCEE04DF-0352-4F7A-B0FA-0A83A29C1D5F}" presName="text2" presStyleLbl="fgAcc2" presStyleIdx="1" presStyleCnt="2" custScaleX="163279" custScaleY="143545" custLinFactNeighborX="30402" custLinFactNeighborY="-32383">
        <dgm:presLayoutVars>
          <dgm:chPref val="3"/>
        </dgm:presLayoutVars>
      </dgm:prSet>
      <dgm:spPr/>
    </dgm:pt>
    <dgm:pt modelId="{265BF317-E01C-445D-A764-34D9C40BD8F3}" type="pres">
      <dgm:prSet presAssocID="{BCEE04DF-0352-4F7A-B0FA-0A83A29C1D5F}" presName="hierChild3" presStyleCnt="0"/>
      <dgm:spPr/>
    </dgm:pt>
    <dgm:pt modelId="{510037DF-87AB-4A40-81D1-F28A0E90B924}" type="pres">
      <dgm:prSet presAssocID="{DD50DA26-CF1E-4631-AD99-11037E5845EE}" presName="Name17" presStyleLbl="parChTrans1D3" presStyleIdx="2" presStyleCnt="3"/>
      <dgm:spPr/>
    </dgm:pt>
    <dgm:pt modelId="{5F170B0D-A201-4E90-B09F-9CA3EC84F948}" type="pres">
      <dgm:prSet presAssocID="{C2720FD5-0023-4AD1-A216-86A2B0DC6803}" presName="hierRoot3" presStyleCnt="0"/>
      <dgm:spPr/>
    </dgm:pt>
    <dgm:pt modelId="{2E3E22A2-599D-4C4C-855F-EC9876561359}" type="pres">
      <dgm:prSet presAssocID="{C2720FD5-0023-4AD1-A216-86A2B0DC6803}" presName="composite3" presStyleCnt="0"/>
      <dgm:spPr/>
    </dgm:pt>
    <dgm:pt modelId="{20125099-3523-4726-8FF9-767F5A23B710}" type="pres">
      <dgm:prSet presAssocID="{C2720FD5-0023-4AD1-A216-86A2B0DC6803}" presName="background3" presStyleLbl="node3" presStyleIdx="2" presStyleCnt="3"/>
      <dgm:spPr/>
    </dgm:pt>
    <dgm:pt modelId="{9762B099-89DF-4511-86FF-500F4827962A}" type="pres">
      <dgm:prSet presAssocID="{C2720FD5-0023-4AD1-A216-86A2B0DC6803}" presName="text3" presStyleLbl="fgAcc3" presStyleIdx="2" presStyleCnt="3" custScaleX="186806" custScaleY="204051" custLinFactNeighborX="48380" custLinFactNeighborY="-12483">
        <dgm:presLayoutVars>
          <dgm:chPref val="3"/>
        </dgm:presLayoutVars>
      </dgm:prSet>
      <dgm:spPr/>
    </dgm:pt>
    <dgm:pt modelId="{8F5551B0-63ED-4CE2-B089-A9FBDA107130}" type="pres">
      <dgm:prSet presAssocID="{C2720FD5-0023-4AD1-A216-86A2B0DC6803}" presName="hierChild4" presStyleCnt="0"/>
      <dgm:spPr/>
    </dgm:pt>
  </dgm:ptLst>
  <dgm:cxnLst>
    <dgm:cxn modelId="{E1DA1610-B82F-4ED7-8DB3-D0029E111120}" type="presOf" srcId="{17D6D2EF-3B87-4DE8-94D3-955CCB64F613}" destId="{A3B556D0-5B8A-4602-BDB6-75E08230A0EC}" srcOrd="0" destOrd="0" presId="urn:microsoft.com/office/officeart/2005/8/layout/hierarchy1"/>
    <dgm:cxn modelId="{45524E19-2431-423A-8C16-480147C891A8}" type="presOf" srcId="{BCEE04DF-0352-4F7A-B0FA-0A83A29C1D5F}" destId="{7F3FFA7F-0AE6-4F9A-8192-8081D9D90D25}" srcOrd="0" destOrd="0" presId="urn:microsoft.com/office/officeart/2005/8/layout/hierarchy1"/>
    <dgm:cxn modelId="{68B0371C-8D9F-4EBD-A9DE-9CF1B2965B21}" srcId="{6D7D8F9D-98C9-40D1-8BA1-453695924FF8}" destId="{17D6D2EF-3B87-4DE8-94D3-955CCB64F613}" srcOrd="0" destOrd="0" parTransId="{D2421C32-2D1F-4615-9814-A55D3530953C}" sibTransId="{76608A1A-0FDE-43D1-83C3-48F4AC38C1A2}"/>
    <dgm:cxn modelId="{86F2A41D-9C2E-48D8-A8BB-B2D0E6E3A0CA}" type="presOf" srcId="{5A8FBC42-6885-4FF8-AD19-C1617DE01E01}" destId="{CE56E8A2-8AD5-4A26-830B-22DE3F071F9C}" srcOrd="0" destOrd="0" presId="urn:microsoft.com/office/officeart/2005/8/layout/hierarchy1"/>
    <dgm:cxn modelId="{416A3029-52AD-4FD0-81DE-89A672EE606E}" type="presOf" srcId="{6D7D8F9D-98C9-40D1-8BA1-453695924FF8}" destId="{CA2EE364-29CA-4A98-BB28-F014ECB2D2B2}" srcOrd="0" destOrd="0" presId="urn:microsoft.com/office/officeart/2005/8/layout/hierarchy1"/>
    <dgm:cxn modelId="{33876A3A-0982-4E63-8C92-4430A0FB3C21}" type="presOf" srcId="{E20B0AD0-177E-4421-B78F-2B102FA84328}" destId="{2C75B372-1ED2-46FF-B92A-2EA0245FB43E}" srcOrd="0" destOrd="0" presId="urn:microsoft.com/office/officeart/2005/8/layout/hierarchy1"/>
    <dgm:cxn modelId="{5B9D1B44-2439-4CBF-AD0C-06D727FF4636}" type="presOf" srcId="{DD50DA26-CF1E-4631-AD99-11037E5845EE}" destId="{510037DF-87AB-4A40-81D1-F28A0E90B924}" srcOrd="0" destOrd="0" presId="urn:microsoft.com/office/officeart/2005/8/layout/hierarchy1"/>
    <dgm:cxn modelId="{19C54868-8DFA-4D95-AB32-160905779C2E}" srcId="{17D6D2EF-3B87-4DE8-94D3-955CCB64F613}" destId="{9336091C-3971-4B2B-BDCB-4E519F6DA829}" srcOrd="1" destOrd="0" parTransId="{30528202-7F4E-4CCC-8D18-8A5DEBF4B81F}" sibTransId="{7953EAEE-5381-4C9F-8212-885641605BC4}"/>
    <dgm:cxn modelId="{F1E6966D-5187-46A6-A73C-5591CCB98BCD}" type="presOf" srcId="{10879596-F73C-4010-8D6C-B41EB27D0D00}" destId="{13FA6F75-B150-4206-8B60-1FB7441C1448}" srcOrd="0" destOrd="0" presId="urn:microsoft.com/office/officeart/2005/8/layout/hierarchy1"/>
    <dgm:cxn modelId="{2737854E-2061-49A0-975D-86B8722009DA}" type="presOf" srcId="{8512B294-EBA5-421B-8529-E707AE33D88F}" destId="{BC11C7C7-4DB0-4ED7-B7F2-16E960C87051}" srcOrd="0" destOrd="0" presId="urn:microsoft.com/office/officeart/2005/8/layout/hierarchy1"/>
    <dgm:cxn modelId="{02AF164F-F96F-4B47-9D12-C7A4E49343EC}" type="presOf" srcId="{D2421C32-2D1F-4615-9814-A55D3530953C}" destId="{50249884-B605-4931-9CD3-14E7BDCDD7A7}" srcOrd="0" destOrd="0" presId="urn:microsoft.com/office/officeart/2005/8/layout/hierarchy1"/>
    <dgm:cxn modelId="{83ECA954-03C2-4AE7-84A8-7AFA16CBD343}" srcId="{8512B294-EBA5-421B-8529-E707AE33D88F}" destId="{6D7D8F9D-98C9-40D1-8BA1-453695924FF8}" srcOrd="0" destOrd="0" parTransId="{400D3F02-D651-4B92-8955-D055BFD95B36}" sibTransId="{DCBFC967-D48E-4AB7-BD94-6474F72C4FBD}"/>
    <dgm:cxn modelId="{5C0C1290-E9E5-4567-82EE-1E36AD7E59CD}" srcId="{6D7D8F9D-98C9-40D1-8BA1-453695924FF8}" destId="{BCEE04DF-0352-4F7A-B0FA-0A83A29C1D5F}" srcOrd="1" destOrd="0" parTransId="{E20B0AD0-177E-4421-B78F-2B102FA84328}" sibTransId="{D131280A-EE80-4358-ABCF-2676A13F4E30}"/>
    <dgm:cxn modelId="{AB679791-88AD-4BB3-AC50-D85AE1D1C9CD}" srcId="{BCEE04DF-0352-4F7A-B0FA-0A83A29C1D5F}" destId="{C2720FD5-0023-4AD1-A216-86A2B0DC6803}" srcOrd="0" destOrd="0" parTransId="{DD50DA26-CF1E-4631-AD99-11037E5845EE}" sibTransId="{CC8B5C8D-92E3-47D6-84F5-35BEBCE39086}"/>
    <dgm:cxn modelId="{47DED69F-0042-4B8C-B9EF-16A7E468AA4C}" srcId="{17D6D2EF-3B87-4DE8-94D3-955CCB64F613}" destId="{10879596-F73C-4010-8D6C-B41EB27D0D00}" srcOrd="0" destOrd="0" parTransId="{5A8FBC42-6885-4FF8-AD19-C1617DE01E01}" sibTransId="{97FC2FB3-0043-4647-8326-A7D6280A9F9B}"/>
    <dgm:cxn modelId="{DA58A7AB-3267-4628-935D-7DFE1CCB7A51}" type="presOf" srcId="{30528202-7F4E-4CCC-8D18-8A5DEBF4B81F}" destId="{D5D06A12-5427-4FEC-BB89-D743593E3D92}" srcOrd="0" destOrd="0" presId="urn:microsoft.com/office/officeart/2005/8/layout/hierarchy1"/>
    <dgm:cxn modelId="{99F9B6E8-10D8-4D0B-8E37-D76DB430C72A}" type="presOf" srcId="{9336091C-3971-4B2B-BDCB-4E519F6DA829}" destId="{C6D01510-FA5A-4B7E-BCA0-3118D3D1024A}" srcOrd="0" destOrd="0" presId="urn:microsoft.com/office/officeart/2005/8/layout/hierarchy1"/>
    <dgm:cxn modelId="{C819CFEF-B081-4004-88BE-42F841A3BB5C}" type="presOf" srcId="{C2720FD5-0023-4AD1-A216-86A2B0DC6803}" destId="{9762B099-89DF-4511-86FF-500F4827962A}" srcOrd="0" destOrd="0" presId="urn:microsoft.com/office/officeart/2005/8/layout/hierarchy1"/>
    <dgm:cxn modelId="{A496068A-29AD-4231-BEC5-1C32C4305958}" type="presParOf" srcId="{BC11C7C7-4DB0-4ED7-B7F2-16E960C87051}" destId="{11C51B67-B703-4D5C-A076-F4AAEA8B7913}" srcOrd="0" destOrd="0" presId="urn:microsoft.com/office/officeart/2005/8/layout/hierarchy1"/>
    <dgm:cxn modelId="{5E6C01EF-72C8-4900-B38D-77D757588D43}" type="presParOf" srcId="{11C51B67-B703-4D5C-A076-F4AAEA8B7913}" destId="{776331EA-8D86-49AA-AE10-4177314B7AA8}" srcOrd="0" destOrd="0" presId="urn:microsoft.com/office/officeart/2005/8/layout/hierarchy1"/>
    <dgm:cxn modelId="{46791FB3-F21C-4F0D-88B6-7572694272EE}" type="presParOf" srcId="{776331EA-8D86-49AA-AE10-4177314B7AA8}" destId="{00AFC350-7009-45B3-9F58-0CDAF518DE21}" srcOrd="0" destOrd="0" presId="urn:microsoft.com/office/officeart/2005/8/layout/hierarchy1"/>
    <dgm:cxn modelId="{17FB6226-79AC-41AC-857F-BE9B9EE659BC}" type="presParOf" srcId="{776331EA-8D86-49AA-AE10-4177314B7AA8}" destId="{CA2EE364-29CA-4A98-BB28-F014ECB2D2B2}" srcOrd="1" destOrd="0" presId="urn:microsoft.com/office/officeart/2005/8/layout/hierarchy1"/>
    <dgm:cxn modelId="{306436C5-0D10-4E5E-8D29-22FC43D668AD}" type="presParOf" srcId="{11C51B67-B703-4D5C-A076-F4AAEA8B7913}" destId="{B355E8E1-3E68-4346-B4EB-3F707AD70C28}" srcOrd="1" destOrd="0" presId="urn:microsoft.com/office/officeart/2005/8/layout/hierarchy1"/>
    <dgm:cxn modelId="{3CDCC692-175F-47BB-9214-50FB2B9CE917}" type="presParOf" srcId="{B355E8E1-3E68-4346-B4EB-3F707AD70C28}" destId="{50249884-B605-4931-9CD3-14E7BDCDD7A7}" srcOrd="0" destOrd="0" presId="urn:microsoft.com/office/officeart/2005/8/layout/hierarchy1"/>
    <dgm:cxn modelId="{0C9CC1A4-6381-4FA8-9E68-8D097B54CBD5}" type="presParOf" srcId="{B355E8E1-3E68-4346-B4EB-3F707AD70C28}" destId="{BD7DE96A-2260-41F5-A304-1F9ECB7B12F2}" srcOrd="1" destOrd="0" presId="urn:microsoft.com/office/officeart/2005/8/layout/hierarchy1"/>
    <dgm:cxn modelId="{7E785F92-3158-4974-9D77-A928241329CC}" type="presParOf" srcId="{BD7DE96A-2260-41F5-A304-1F9ECB7B12F2}" destId="{7023D12C-51FB-49AD-A30E-F484A5DB8A30}" srcOrd="0" destOrd="0" presId="urn:microsoft.com/office/officeart/2005/8/layout/hierarchy1"/>
    <dgm:cxn modelId="{B7A02393-DD77-40AC-9A62-DB6B228C886F}" type="presParOf" srcId="{7023D12C-51FB-49AD-A30E-F484A5DB8A30}" destId="{EDF6B15A-6050-4541-9258-E86040A3D814}" srcOrd="0" destOrd="0" presId="urn:microsoft.com/office/officeart/2005/8/layout/hierarchy1"/>
    <dgm:cxn modelId="{A1D1BDC3-1935-4334-AE4D-32F0744416FF}" type="presParOf" srcId="{7023D12C-51FB-49AD-A30E-F484A5DB8A30}" destId="{A3B556D0-5B8A-4602-BDB6-75E08230A0EC}" srcOrd="1" destOrd="0" presId="urn:microsoft.com/office/officeart/2005/8/layout/hierarchy1"/>
    <dgm:cxn modelId="{0CB84504-DB78-4265-A815-E35710B2B892}" type="presParOf" srcId="{BD7DE96A-2260-41F5-A304-1F9ECB7B12F2}" destId="{421675F7-0C07-4106-B1D4-7B4645EE13CA}" srcOrd="1" destOrd="0" presId="urn:microsoft.com/office/officeart/2005/8/layout/hierarchy1"/>
    <dgm:cxn modelId="{E0098806-93E1-4590-801F-99351093903F}" type="presParOf" srcId="{421675F7-0C07-4106-B1D4-7B4645EE13CA}" destId="{CE56E8A2-8AD5-4A26-830B-22DE3F071F9C}" srcOrd="0" destOrd="0" presId="urn:microsoft.com/office/officeart/2005/8/layout/hierarchy1"/>
    <dgm:cxn modelId="{AC354AD5-805A-4B03-964A-F925D687DBDD}" type="presParOf" srcId="{421675F7-0C07-4106-B1D4-7B4645EE13CA}" destId="{0E47EC40-D58E-4DA2-8BA9-60BAF78E9578}" srcOrd="1" destOrd="0" presId="urn:microsoft.com/office/officeart/2005/8/layout/hierarchy1"/>
    <dgm:cxn modelId="{EA6CB9EA-5BC9-4573-8600-6F6259A5E9E2}" type="presParOf" srcId="{0E47EC40-D58E-4DA2-8BA9-60BAF78E9578}" destId="{02B48A0B-3BD5-491E-AE90-A0B36D20C936}" srcOrd="0" destOrd="0" presId="urn:microsoft.com/office/officeart/2005/8/layout/hierarchy1"/>
    <dgm:cxn modelId="{C8E382B9-7AB2-44B3-8D3B-12155B10F79B}" type="presParOf" srcId="{02B48A0B-3BD5-491E-AE90-A0B36D20C936}" destId="{88F66D7F-EC09-4222-8B3D-EDB44DFB832E}" srcOrd="0" destOrd="0" presId="urn:microsoft.com/office/officeart/2005/8/layout/hierarchy1"/>
    <dgm:cxn modelId="{8447C14A-17C4-48B5-83BA-AB889C826F41}" type="presParOf" srcId="{02B48A0B-3BD5-491E-AE90-A0B36D20C936}" destId="{13FA6F75-B150-4206-8B60-1FB7441C1448}" srcOrd="1" destOrd="0" presId="urn:microsoft.com/office/officeart/2005/8/layout/hierarchy1"/>
    <dgm:cxn modelId="{44F508FC-B2E8-4BAC-B928-F469F0C9FD9A}" type="presParOf" srcId="{0E47EC40-D58E-4DA2-8BA9-60BAF78E9578}" destId="{77308EFD-8057-45A0-8467-C50136801690}" srcOrd="1" destOrd="0" presId="urn:microsoft.com/office/officeart/2005/8/layout/hierarchy1"/>
    <dgm:cxn modelId="{4CEF21BE-5568-4970-88B1-0AE7CC3A69C9}" type="presParOf" srcId="{421675F7-0C07-4106-B1D4-7B4645EE13CA}" destId="{D5D06A12-5427-4FEC-BB89-D743593E3D92}" srcOrd="2" destOrd="0" presId="urn:microsoft.com/office/officeart/2005/8/layout/hierarchy1"/>
    <dgm:cxn modelId="{1604B4FD-57A9-4524-84E6-E4C235685C30}" type="presParOf" srcId="{421675F7-0C07-4106-B1D4-7B4645EE13CA}" destId="{A36A3FD9-7D65-48A2-A815-9E9EFBE37F9E}" srcOrd="3" destOrd="0" presId="urn:microsoft.com/office/officeart/2005/8/layout/hierarchy1"/>
    <dgm:cxn modelId="{68F2A667-4C72-459C-95F6-1C61A316E951}" type="presParOf" srcId="{A36A3FD9-7D65-48A2-A815-9E9EFBE37F9E}" destId="{DCB81F81-97FF-445F-B503-8285DB08A95E}" srcOrd="0" destOrd="0" presId="urn:microsoft.com/office/officeart/2005/8/layout/hierarchy1"/>
    <dgm:cxn modelId="{C7B90723-4B65-4D3F-8758-04BDC43AF02C}" type="presParOf" srcId="{DCB81F81-97FF-445F-B503-8285DB08A95E}" destId="{C3482267-74D9-4DAA-B848-78FC1C8822CB}" srcOrd="0" destOrd="0" presId="urn:microsoft.com/office/officeart/2005/8/layout/hierarchy1"/>
    <dgm:cxn modelId="{F051A20B-D876-40A7-8A59-BA34529D8BD0}" type="presParOf" srcId="{DCB81F81-97FF-445F-B503-8285DB08A95E}" destId="{C6D01510-FA5A-4B7E-BCA0-3118D3D1024A}" srcOrd="1" destOrd="0" presId="urn:microsoft.com/office/officeart/2005/8/layout/hierarchy1"/>
    <dgm:cxn modelId="{D67A7E46-C10D-48DD-BA72-AF7674FBD365}" type="presParOf" srcId="{A36A3FD9-7D65-48A2-A815-9E9EFBE37F9E}" destId="{C6B73FFB-1BA3-4BBC-A7C2-954B464EECF5}" srcOrd="1" destOrd="0" presId="urn:microsoft.com/office/officeart/2005/8/layout/hierarchy1"/>
    <dgm:cxn modelId="{E58B61EA-904F-41B0-B4B3-EE751680028E}" type="presParOf" srcId="{B355E8E1-3E68-4346-B4EB-3F707AD70C28}" destId="{2C75B372-1ED2-46FF-B92A-2EA0245FB43E}" srcOrd="2" destOrd="0" presId="urn:microsoft.com/office/officeart/2005/8/layout/hierarchy1"/>
    <dgm:cxn modelId="{D86A8EF7-F20A-47F8-9850-1BDF24A08755}" type="presParOf" srcId="{B355E8E1-3E68-4346-B4EB-3F707AD70C28}" destId="{82203067-92F6-4E61-B2AB-AFC877345678}" srcOrd="3" destOrd="0" presId="urn:microsoft.com/office/officeart/2005/8/layout/hierarchy1"/>
    <dgm:cxn modelId="{7AAE02A7-516E-4B05-8E7C-0D433D61E444}" type="presParOf" srcId="{82203067-92F6-4E61-B2AB-AFC877345678}" destId="{688A77EF-E877-4077-A2BD-D97290AF3299}" srcOrd="0" destOrd="0" presId="urn:microsoft.com/office/officeart/2005/8/layout/hierarchy1"/>
    <dgm:cxn modelId="{FCAA8461-1E4F-49E7-BC78-938F65373B8E}" type="presParOf" srcId="{688A77EF-E877-4077-A2BD-D97290AF3299}" destId="{9F5E4C55-5BC5-4A78-B9F0-B3AD25F985AD}" srcOrd="0" destOrd="0" presId="urn:microsoft.com/office/officeart/2005/8/layout/hierarchy1"/>
    <dgm:cxn modelId="{8DCA54F3-0593-4C81-97F0-4AD4E468E6D6}" type="presParOf" srcId="{688A77EF-E877-4077-A2BD-D97290AF3299}" destId="{7F3FFA7F-0AE6-4F9A-8192-8081D9D90D25}" srcOrd="1" destOrd="0" presId="urn:microsoft.com/office/officeart/2005/8/layout/hierarchy1"/>
    <dgm:cxn modelId="{78EA0D23-E1E0-4E44-B6D0-E354CC52987C}" type="presParOf" srcId="{82203067-92F6-4E61-B2AB-AFC877345678}" destId="{265BF317-E01C-445D-A764-34D9C40BD8F3}" srcOrd="1" destOrd="0" presId="urn:microsoft.com/office/officeart/2005/8/layout/hierarchy1"/>
    <dgm:cxn modelId="{E3B954F6-94FB-410C-80F9-9A741D906141}" type="presParOf" srcId="{265BF317-E01C-445D-A764-34D9C40BD8F3}" destId="{510037DF-87AB-4A40-81D1-F28A0E90B924}" srcOrd="0" destOrd="0" presId="urn:microsoft.com/office/officeart/2005/8/layout/hierarchy1"/>
    <dgm:cxn modelId="{3AD19DF6-A299-460F-8881-2BB1C7F083D8}" type="presParOf" srcId="{265BF317-E01C-445D-A764-34D9C40BD8F3}" destId="{5F170B0D-A201-4E90-B09F-9CA3EC84F948}" srcOrd="1" destOrd="0" presId="urn:microsoft.com/office/officeart/2005/8/layout/hierarchy1"/>
    <dgm:cxn modelId="{8EF9ECB4-675A-47CA-A7BD-FBFE67311321}" type="presParOf" srcId="{5F170B0D-A201-4E90-B09F-9CA3EC84F948}" destId="{2E3E22A2-599D-4C4C-855F-EC9876561359}" srcOrd="0" destOrd="0" presId="urn:microsoft.com/office/officeart/2005/8/layout/hierarchy1"/>
    <dgm:cxn modelId="{E8012002-F996-4DFE-8D3C-AE504F2ADC74}" type="presParOf" srcId="{2E3E22A2-599D-4C4C-855F-EC9876561359}" destId="{20125099-3523-4726-8FF9-767F5A23B710}" srcOrd="0" destOrd="0" presId="urn:microsoft.com/office/officeart/2005/8/layout/hierarchy1"/>
    <dgm:cxn modelId="{49B19F88-FEBC-420A-821C-C9664D6D7CA2}" type="presParOf" srcId="{2E3E22A2-599D-4C4C-855F-EC9876561359}" destId="{9762B099-89DF-4511-86FF-500F4827962A}" srcOrd="1" destOrd="0" presId="urn:microsoft.com/office/officeart/2005/8/layout/hierarchy1"/>
    <dgm:cxn modelId="{472553F9-F90D-4A11-990B-FA608BD866B0}" type="presParOf" srcId="{5F170B0D-A201-4E90-B09F-9CA3EC84F948}" destId="{8F5551B0-63ED-4CE2-B089-A9FBDA10713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037DF-87AB-4A40-81D1-F28A0E90B924}">
      <dsp:nvSpPr>
        <dsp:cNvPr id="0" name=""/>
        <dsp:cNvSpPr/>
      </dsp:nvSpPr>
      <dsp:spPr>
        <a:xfrm>
          <a:off x="9653755" y="3032435"/>
          <a:ext cx="333758" cy="774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2538"/>
              </a:lnTo>
              <a:lnTo>
                <a:pt x="333758" y="602538"/>
              </a:lnTo>
              <a:lnTo>
                <a:pt x="333758" y="7745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5B372-1ED2-46FF-B92A-2EA0245FB43E}">
      <dsp:nvSpPr>
        <dsp:cNvPr id="0" name=""/>
        <dsp:cNvSpPr/>
      </dsp:nvSpPr>
      <dsp:spPr>
        <a:xfrm>
          <a:off x="6217966" y="982904"/>
          <a:ext cx="3435789" cy="357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45"/>
              </a:lnTo>
              <a:lnTo>
                <a:pt x="3435789" y="185345"/>
              </a:lnTo>
              <a:lnTo>
                <a:pt x="3435789" y="3573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D06A12-5427-4FEC-BB89-D743593E3D92}">
      <dsp:nvSpPr>
        <dsp:cNvPr id="0" name=""/>
        <dsp:cNvSpPr/>
      </dsp:nvSpPr>
      <dsp:spPr>
        <a:xfrm>
          <a:off x="2013000" y="3396033"/>
          <a:ext cx="303987" cy="744908"/>
        </a:xfrm>
        <a:custGeom>
          <a:avLst/>
          <a:gdLst/>
          <a:ahLst/>
          <a:cxnLst/>
          <a:rect l="0" t="0" r="0" b="0"/>
          <a:pathLst>
            <a:path>
              <a:moveTo>
                <a:pt x="303987" y="0"/>
              </a:moveTo>
              <a:lnTo>
                <a:pt x="303987" y="572925"/>
              </a:lnTo>
              <a:lnTo>
                <a:pt x="0" y="572925"/>
              </a:lnTo>
              <a:lnTo>
                <a:pt x="0" y="7449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56E8A2-8AD5-4A26-830B-22DE3F071F9C}">
      <dsp:nvSpPr>
        <dsp:cNvPr id="0" name=""/>
        <dsp:cNvSpPr/>
      </dsp:nvSpPr>
      <dsp:spPr>
        <a:xfrm>
          <a:off x="2316988" y="2282411"/>
          <a:ext cx="3460359" cy="1113621"/>
        </a:xfrm>
        <a:custGeom>
          <a:avLst/>
          <a:gdLst/>
          <a:ahLst/>
          <a:cxnLst/>
          <a:rect l="0" t="0" r="0" b="0"/>
          <a:pathLst>
            <a:path>
              <a:moveTo>
                <a:pt x="0" y="1113621"/>
              </a:moveTo>
              <a:lnTo>
                <a:pt x="346035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249884-B605-4931-9CD3-14E7BDCDD7A7}">
      <dsp:nvSpPr>
        <dsp:cNvPr id="0" name=""/>
        <dsp:cNvSpPr/>
      </dsp:nvSpPr>
      <dsp:spPr>
        <a:xfrm>
          <a:off x="2316988" y="982904"/>
          <a:ext cx="3900977" cy="326040"/>
        </a:xfrm>
        <a:custGeom>
          <a:avLst/>
          <a:gdLst/>
          <a:ahLst/>
          <a:cxnLst/>
          <a:rect l="0" t="0" r="0" b="0"/>
          <a:pathLst>
            <a:path>
              <a:moveTo>
                <a:pt x="3900977" y="0"/>
              </a:moveTo>
              <a:lnTo>
                <a:pt x="3900977" y="154058"/>
              </a:lnTo>
              <a:lnTo>
                <a:pt x="0" y="154058"/>
              </a:lnTo>
              <a:lnTo>
                <a:pt x="0" y="3260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FC350-7009-45B3-9F58-0CDAF518DE21}">
      <dsp:nvSpPr>
        <dsp:cNvPr id="0" name=""/>
        <dsp:cNvSpPr/>
      </dsp:nvSpPr>
      <dsp:spPr>
        <a:xfrm>
          <a:off x="4066322" y="-195961"/>
          <a:ext cx="4303288" cy="117886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EE364-29CA-4A98-BB28-F014ECB2D2B2}">
      <dsp:nvSpPr>
        <dsp:cNvPr id="0" name=""/>
        <dsp:cNvSpPr/>
      </dsp:nvSpPr>
      <dsp:spPr>
        <a:xfrm>
          <a:off x="4272597" y="0"/>
          <a:ext cx="4303288" cy="1178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Задачи</a:t>
          </a:r>
        </a:p>
      </dsp:txBody>
      <dsp:txXfrm>
        <a:off x="4307125" y="34528"/>
        <a:ext cx="4234232" cy="1109810"/>
      </dsp:txXfrm>
    </dsp:sp>
    <dsp:sp modelId="{EDF6B15A-6050-4541-9258-E86040A3D814}">
      <dsp:nvSpPr>
        <dsp:cNvPr id="0" name=""/>
        <dsp:cNvSpPr/>
      </dsp:nvSpPr>
      <dsp:spPr>
        <a:xfrm>
          <a:off x="909552" y="1308944"/>
          <a:ext cx="2814872" cy="208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556D0-5B8A-4602-BDB6-75E08230A0EC}">
      <dsp:nvSpPr>
        <dsp:cNvPr id="0" name=""/>
        <dsp:cNvSpPr/>
      </dsp:nvSpPr>
      <dsp:spPr>
        <a:xfrm>
          <a:off x="1115828" y="1504906"/>
          <a:ext cx="2814872" cy="2087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Развивать музыкально творческие способности детей</a:t>
          </a:r>
        </a:p>
      </dsp:txBody>
      <dsp:txXfrm>
        <a:off x="1176957" y="1566035"/>
        <a:ext cx="2692614" cy="1964830"/>
      </dsp:txXfrm>
    </dsp:sp>
    <dsp:sp modelId="{88F66D7F-EC09-4222-8B3D-EDB44DFB832E}">
      <dsp:nvSpPr>
        <dsp:cNvPr id="0" name=""/>
        <dsp:cNvSpPr/>
      </dsp:nvSpPr>
      <dsp:spPr>
        <a:xfrm>
          <a:off x="4472956" y="2282411"/>
          <a:ext cx="2608784" cy="2039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A6F75-B150-4206-8B60-1FB7441C1448}">
      <dsp:nvSpPr>
        <dsp:cNvPr id="0" name=""/>
        <dsp:cNvSpPr/>
      </dsp:nvSpPr>
      <dsp:spPr>
        <a:xfrm>
          <a:off x="4679231" y="2478373"/>
          <a:ext cx="2608784" cy="20399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Формировать интерес к театрализованным играм, потешкам, сказкам</a:t>
          </a:r>
        </a:p>
      </dsp:txBody>
      <dsp:txXfrm>
        <a:off x="4738979" y="2538121"/>
        <a:ext cx="2489288" cy="1920461"/>
      </dsp:txXfrm>
    </dsp:sp>
    <dsp:sp modelId="{C3482267-74D9-4DAA-B848-78FC1C8822CB}">
      <dsp:nvSpPr>
        <dsp:cNvPr id="0" name=""/>
        <dsp:cNvSpPr/>
      </dsp:nvSpPr>
      <dsp:spPr>
        <a:xfrm>
          <a:off x="633458" y="4140941"/>
          <a:ext cx="2759085" cy="2183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01510-FA5A-4B7E-BCA0-3118D3D1024A}">
      <dsp:nvSpPr>
        <dsp:cNvPr id="0" name=""/>
        <dsp:cNvSpPr/>
      </dsp:nvSpPr>
      <dsp:spPr>
        <a:xfrm>
          <a:off x="839734" y="4336903"/>
          <a:ext cx="2759085" cy="2183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Расширять эмоциональный опыт</a:t>
          </a:r>
        </a:p>
      </dsp:txBody>
      <dsp:txXfrm>
        <a:off x="903679" y="4400848"/>
        <a:ext cx="2631195" cy="2055346"/>
      </dsp:txXfrm>
    </dsp:sp>
    <dsp:sp modelId="{9F5E4C55-5BC5-4A78-B9F0-B3AD25F985AD}">
      <dsp:nvSpPr>
        <dsp:cNvPr id="0" name=""/>
        <dsp:cNvSpPr/>
      </dsp:nvSpPr>
      <dsp:spPr>
        <a:xfrm>
          <a:off x="8138133" y="1340232"/>
          <a:ext cx="3031245" cy="1692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FFA7F-0AE6-4F9A-8192-8081D9D90D25}">
      <dsp:nvSpPr>
        <dsp:cNvPr id="0" name=""/>
        <dsp:cNvSpPr/>
      </dsp:nvSpPr>
      <dsp:spPr>
        <a:xfrm>
          <a:off x="8344409" y="1536194"/>
          <a:ext cx="3031245" cy="16922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Формировать начало музыкальной культуры</a:t>
          </a:r>
        </a:p>
      </dsp:txBody>
      <dsp:txXfrm>
        <a:off x="8393972" y="1585757"/>
        <a:ext cx="2932119" cy="1593077"/>
      </dsp:txXfrm>
    </dsp:sp>
    <dsp:sp modelId="{20125099-3523-4726-8FF9-767F5A23B710}">
      <dsp:nvSpPr>
        <dsp:cNvPr id="0" name=""/>
        <dsp:cNvSpPr/>
      </dsp:nvSpPr>
      <dsp:spPr>
        <a:xfrm>
          <a:off x="8253504" y="3806956"/>
          <a:ext cx="3468019" cy="24054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2B099-89DF-4511-86FF-500F4827962A}">
      <dsp:nvSpPr>
        <dsp:cNvPr id="0" name=""/>
        <dsp:cNvSpPr/>
      </dsp:nvSpPr>
      <dsp:spPr>
        <a:xfrm>
          <a:off x="8459780" y="4002918"/>
          <a:ext cx="3468019" cy="2405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Приобщать детей к фольклору</a:t>
          </a:r>
        </a:p>
      </dsp:txBody>
      <dsp:txXfrm>
        <a:off x="8530234" y="4073372"/>
        <a:ext cx="3327111" cy="2264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EFA90-D9BF-4513-8255-DB2D913AE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C54EB0-515E-4E1F-8B3B-B2BC6233B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195B7-4E7D-4AA7-AC5F-16BF45D6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89E035-A6D1-4B7A-BADA-DC72E2AF1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D9A374-E20D-442C-A469-EC45F4F5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89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A5188-5436-47D7-9FFA-93A23673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FC79A2-60B8-4B53-BB87-37ECE8743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D67CD1-8055-4AA5-88AF-063B9868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DFA01B-B444-445A-B2E3-78AC73D9F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9E70AF-308D-4D0A-A345-6018EA54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51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C9B478-0058-4749-9930-C761F37FA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FB9F2F-8F4E-4602-B073-D965512AC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56C4BB-3C04-4CB4-B1C3-7E8D19A43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9B3558-CA53-45D0-97CC-F147FD90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FB5D6-F80F-4AF1-8F49-B8231997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846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BE2F7-5E23-47EE-9AF2-5E567AA8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24E5C-80C0-42C3-839E-5C56CA7E2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8A3C6B-FC5C-46C2-A620-A10615E95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A0A47D-FC46-4196-88AE-D839F5C4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A4F91F-68A1-4042-98D0-9844CC7FA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20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0E030-DD0C-42B2-BCE2-D0CB6BA4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80BEF8-B5FF-4FF9-9946-0DBBCCD93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B31F2D-5D4D-4439-A699-FF0C0FA64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FCFAB6-4106-4072-854C-71911187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C67DD-A78D-467F-95BF-E9D96756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1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03899-F80B-4BD8-AA45-A2F577EE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08EAD-011A-4150-8827-AEDC0EC00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AB16D8-C311-42C9-B83E-042AD9E63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A541A2-F3DB-4D3F-9C04-D894EE433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2F41FB-896D-4E6F-A66E-4004710C3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46455E-C53A-4644-9C20-801D8536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06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B0DA2-961D-47F1-8BCD-C6763877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75B89B-F0B5-48A9-8634-1BA19B130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0811E7-A07C-480E-BE49-B4CF9DC94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6F0E79-A471-4926-83C8-347CC2F1B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8021F2D-FACF-4821-9668-7F75307D7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41E631-666B-4729-B01F-7C40C410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4A73A2F-22DA-4417-B9EB-11EA99F8B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9FBF96B-9808-44BD-B612-5A9AE386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70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F8E0A-1332-4314-B997-49DB7F16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BAC3AC-B61F-422B-A218-8000BC4F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10F83E-B18E-4B59-ACAF-D4C6FBA0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27449B-8A9B-4896-8AA7-0EEBC60A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6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3FB888-31E2-4E29-AA90-59326ABCC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3DFE12-EB46-4291-8881-FE5997C3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E8ACE3-0443-491C-B05F-E6C77E19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016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B6381-9218-4C4A-937E-688F999F1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8F1980-305A-4DDD-ADEA-5E87485E2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49295E-214C-4F1F-9462-60BB56D3A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5F98A6-9AA7-40FB-9DC1-8125A735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F57111-07DA-4C57-9C90-40FB782F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26FEEB-827E-44A5-987A-85610D4D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069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1367B-4F1B-4BEF-9A34-2DCF619A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5324882-D099-4D7A-8980-A295D8C66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FE6511-4DA8-4BD0-A070-72AE03B73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0A6A-C298-47A1-A80C-C81AD2BD3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1ECF26-28D4-4F89-B046-50C7010E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73D16-B17E-46EA-9B3D-EEDA1146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9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B05FE-15BD-4804-9C74-DF6DEB38F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7E666F-70D1-4DFC-A69B-104D82609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EA18BC-2BEA-416C-BD3F-F11F80707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A35E7-4154-4AFE-A8EC-5A3F5A8FB0D8}" type="datetimeFigureOut">
              <a:rPr lang="ru-RU" smtClean="0"/>
              <a:t>10.04.2022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FFE36E-1F1C-4D47-AE3C-AC8BFEB56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578EA3-FEE1-46D1-8E14-99E6BBA03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45637-399D-4427-BECA-5697DE0C1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31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5AC009-6066-491E-A2E4-425B1746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CBCEE3-F182-45C6-B5DC-CCD853525252}"/>
              </a:ext>
            </a:extLst>
          </p:cNvPr>
          <p:cNvSpPr txBox="1"/>
          <p:nvPr/>
        </p:nvSpPr>
        <p:spPr>
          <a:xfrm>
            <a:off x="794084" y="469232"/>
            <a:ext cx="102388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«Развития  музыкально-творческих способностей детей через театрализованную деятельность с элементами фольклора»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DDA65-1023-49AB-98BA-813A996825D3}"/>
              </a:ext>
            </a:extLst>
          </p:cNvPr>
          <p:cNvSpPr txBox="1"/>
          <p:nvPr/>
        </p:nvSpPr>
        <p:spPr>
          <a:xfrm>
            <a:off x="6849979" y="6188713"/>
            <a:ext cx="5342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Муз. Руководитель: Красильникова Д.С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79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886273-FE22-48C3-9BED-42F3573EACCC}"/>
              </a:ext>
            </a:extLst>
          </p:cNvPr>
          <p:cNvSpPr/>
          <p:nvPr/>
        </p:nvSpPr>
        <p:spPr>
          <a:xfrm>
            <a:off x="1475284" y="191249"/>
            <a:ext cx="107167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Постановка спектаклей, сказок, инсценировок.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25565-24DB-49F3-9291-A5A1EC96CF05}"/>
              </a:ext>
            </a:extLst>
          </p:cNvPr>
          <p:cNvSpPr txBox="1"/>
          <p:nvPr/>
        </p:nvSpPr>
        <p:spPr>
          <a:xfrm>
            <a:off x="-324852" y="2108852"/>
            <a:ext cx="546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	</a:t>
            </a:r>
            <a:endParaRPr lang="ru-RU" sz="3200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377692A7-FBBB-4F65-88D5-FE5B7605BCFF}"/>
              </a:ext>
            </a:extLst>
          </p:cNvPr>
          <p:cNvSpPr/>
          <p:nvPr/>
        </p:nvSpPr>
        <p:spPr>
          <a:xfrm>
            <a:off x="2406316" y="744884"/>
            <a:ext cx="7002379" cy="5368230"/>
          </a:xfrm>
          <a:prstGeom prst="horizontalScroll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50975-A3F4-4674-97B6-84E45B8B5528}"/>
              </a:ext>
            </a:extLst>
          </p:cNvPr>
          <p:cNvSpPr txBox="1"/>
          <p:nvPr/>
        </p:nvSpPr>
        <p:spPr>
          <a:xfrm>
            <a:off x="3289221" y="1736409"/>
            <a:ext cx="55585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1.работа над ролью                                       2.разучивание песен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3.постановка танцев,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4.подбор музыки,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5.изготовление костюмов,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6.декораций,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7.показ спектакля.</a:t>
            </a:r>
          </a:p>
        </p:txBody>
      </p:sp>
    </p:spTree>
    <p:extLst>
      <p:ext uri="{BB962C8B-B14F-4D97-AF65-F5344CB8AC3E}">
        <p14:creationId xmlns:p14="http://schemas.microsoft.com/office/powerpoint/2010/main" val="2595116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: один скругленный угол 2">
            <a:extLst>
              <a:ext uri="{FF2B5EF4-FFF2-40B4-BE49-F238E27FC236}">
                <a16:creationId xmlns:a16="http://schemas.microsoft.com/office/drawing/2014/main" id="{A6FCF9C1-F99A-4D0E-B9F1-92057ED21082}"/>
              </a:ext>
            </a:extLst>
          </p:cNvPr>
          <p:cNvSpPr/>
          <p:nvPr/>
        </p:nvSpPr>
        <p:spPr>
          <a:xfrm>
            <a:off x="3521676" y="308919"/>
            <a:ext cx="3669956" cy="1940011"/>
          </a:xfrm>
          <a:prstGeom prst="round1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CA1E2-41A1-4AC9-A919-2A151E9238CF}"/>
              </a:ext>
            </a:extLst>
          </p:cNvPr>
          <p:cNvSpPr txBox="1"/>
          <p:nvPr/>
        </p:nvSpPr>
        <p:spPr>
          <a:xfrm>
            <a:off x="3521677" y="568411"/>
            <a:ext cx="3639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театрализованной игры</a:t>
            </a:r>
            <a:r>
              <a:rPr lang="ru-RU" sz="3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6" name="Прямоугольник: один скругленный угол 5">
            <a:extLst>
              <a:ext uri="{FF2B5EF4-FFF2-40B4-BE49-F238E27FC236}">
                <a16:creationId xmlns:a16="http://schemas.microsoft.com/office/drawing/2014/main" id="{6C031FE9-72C5-4DD5-873A-0F920106E93B}"/>
              </a:ext>
            </a:extLst>
          </p:cNvPr>
          <p:cNvSpPr/>
          <p:nvPr/>
        </p:nvSpPr>
        <p:spPr>
          <a:xfrm>
            <a:off x="154459" y="1977081"/>
            <a:ext cx="3200400" cy="1977081"/>
          </a:xfrm>
          <a:prstGeom prst="round1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один скругленный угол 6">
            <a:extLst>
              <a:ext uri="{FF2B5EF4-FFF2-40B4-BE49-F238E27FC236}">
                <a16:creationId xmlns:a16="http://schemas.microsoft.com/office/drawing/2014/main" id="{9CDA4D93-E67B-4E04-BE59-780B4F8D8D6D}"/>
              </a:ext>
            </a:extLst>
          </p:cNvPr>
          <p:cNvSpPr/>
          <p:nvPr/>
        </p:nvSpPr>
        <p:spPr>
          <a:xfrm>
            <a:off x="1433384" y="4562733"/>
            <a:ext cx="3496962" cy="216861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один скругленный угол 7">
            <a:extLst>
              <a:ext uri="{FF2B5EF4-FFF2-40B4-BE49-F238E27FC236}">
                <a16:creationId xmlns:a16="http://schemas.microsoft.com/office/drawing/2014/main" id="{8F771116-1281-4767-82D7-5598E6BC00B3}"/>
              </a:ext>
            </a:extLst>
          </p:cNvPr>
          <p:cNvSpPr/>
          <p:nvPr/>
        </p:nvSpPr>
        <p:spPr>
          <a:xfrm>
            <a:off x="5939481" y="4562733"/>
            <a:ext cx="3455773" cy="216861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один скругленный угол 8">
            <a:extLst>
              <a:ext uri="{FF2B5EF4-FFF2-40B4-BE49-F238E27FC236}">
                <a16:creationId xmlns:a16="http://schemas.microsoft.com/office/drawing/2014/main" id="{DBFEAA63-7DE6-4FCF-97FC-2BCE29568030}"/>
              </a:ext>
            </a:extLst>
          </p:cNvPr>
          <p:cNvSpPr/>
          <p:nvPr/>
        </p:nvSpPr>
        <p:spPr>
          <a:xfrm>
            <a:off x="7358449" y="1977080"/>
            <a:ext cx="3880022" cy="2273643"/>
          </a:xfrm>
          <a:prstGeom prst="round1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46AB19-D08C-46D8-8297-577AEBC6FF4A}"/>
              </a:ext>
            </a:extLst>
          </p:cNvPr>
          <p:cNvSpPr txBox="1"/>
          <p:nvPr/>
        </p:nvSpPr>
        <p:spPr>
          <a:xfrm>
            <a:off x="160638" y="2248930"/>
            <a:ext cx="29779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детей с кукольными персонажами;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62B83-9570-4EF2-86E7-757D6850BBA3}"/>
              </a:ext>
            </a:extLst>
          </p:cNvPr>
          <p:cNvSpPr txBox="1"/>
          <p:nvPr/>
        </p:nvSpPr>
        <p:spPr>
          <a:xfrm>
            <a:off x="7537622" y="2248930"/>
            <a:ext cx="3422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Непосредственные действия детей по ролям;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9A83A-20BD-46E7-8E83-CA0372AFC2A2}"/>
              </a:ext>
            </a:extLst>
          </p:cNvPr>
          <p:cNvSpPr txBox="1"/>
          <p:nvPr/>
        </p:nvSpPr>
        <p:spPr>
          <a:xfrm>
            <a:off x="1594022" y="4791333"/>
            <a:ext cx="31509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деятельность через диалоги и монологи;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55221-1CC4-4399-B9A7-680381EE054B}"/>
              </a:ext>
            </a:extLst>
          </p:cNvPr>
          <p:cNvSpPr txBox="1"/>
          <p:nvPr/>
        </p:nvSpPr>
        <p:spPr>
          <a:xfrm>
            <a:off x="6096000" y="4905632"/>
            <a:ext cx="3085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Исполняют знакомые песни от лица персонажей, их инсценированные,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приплясывание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т.д.</a:t>
            </a:r>
          </a:p>
        </p:txBody>
      </p:sp>
    </p:spTree>
    <p:extLst>
      <p:ext uri="{BB962C8B-B14F-4D97-AF65-F5344CB8AC3E}">
        <p14:creationId xmlns:p14="http://schemas.microsoft.com/office/powerpoint/2010/main" val="325717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5237BC-8E75-4074-B027-599AAA3422AF}"/>
              </a:ext>
            </a:extLst>
          </p:cNvPr>
          <p:cNvSpPr/>
          <p:nvPr/>
        </p:nvSpPr>
        <p:spPr>
          <a:xfrm>
            <a:off x="6978316" y="108284"/>
            <a:ext cx="4824663" cy="10347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E82196-B903-4FBE-8C82-1AF40F81AFFE}"/>
              </a:ext>
            </a:extLst>
          </p:cNvPr>
          <p:cNvSpPr txBox="1"/>
          <p:nvPr/>
        </p:nvSpPr>
        <p:spPr>
          <a:xfrm>
            <a:off x="7134726" y="108284"/>
            <a:ext cx="4054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</a:p>
        </p:txBody>
      </p:sp>
      <p:sp>
        <p:nvSpPr>
          <p:cNvPr id="6" name="Блок-схема: внутренняя память 5">
            <a:extLst>
              <a:ext uri="{FF2B5EF4-FFF2-40B4-BE49-F238E27FC236}">
                <a16:creationId xmlns:a16="http://schemas.microsoft.com/office/drawing/2014/main" id="{D9A9A9F3-B735-4477-A602-EBC6CC662392}"/>
              </a:ext>
            </a:extLst>
          </p:cNvPr>
          <p:cNvSpPr/>
          <p:nvPr/>
        </p:nvSpPr>
        <p:spPr>
          <a:xfrm>
            <a:off x="1046748" y="1515979"/>
            <a:ext cx="5426242" cy="4740442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26EE4-4B8E-4AC9-AC6F-3E318C8C1874}"/>
              </a:ext>
            </a:extLst>
          </p:cNvPr>
          <p:cNvSpPr txBox="1"/>
          <p:nvPr/>
        </p:nvSpPr>
        <p:spPr>
          <a:xfrm>
            <a:off x="1925053" y="2310063"/>
            <a:ext cx="40546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выстроенная система развития музыкальных способностей детей оказалось наиболее оптимальной и эффективной.</a:t>
            </a:r>
          </a:p>
        </p:txBody>
      </p:sp>
    </p:spTree>
    <p:extLst>
      <p:ext uri="{BB962C8B-B14F-4D97-AF65-F5344CB8AC3E}">
        <p14:creationId xmlns:p14="http://schemas.microsoft.com/office/powerpoint/2010/main" val="453424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2ACBE-59D7-4708-A5F0-7D71CE250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1184" y="-438149"/>
            <a:ext cx="3783929" cy="50452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66B724-EAB5-4F25-84D9-0EA6FA8AC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39" y="1521992"/>
            <a:ext cx="3368343" cy="5293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266215-847E-47F2-8F92-AF902A9F65FB}"/>
              </a:ext>
            </a:extLst>
          </p:cNvPr>
          <p:cNvSpPr txBox="1"/>
          <p:nvPr/>
        </p:nvSpPr>
        <p:spPr>
          <a:xfrm>
            <a:off x="1383631" y="4168940"/>
            <a:ext cx="3272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«Три поросенка»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ED8B0-CFE8-49DD-BBD0-69AE5BED47F9}"/>
              </a:ext>
            </a:extLst>
          </p:cNvPr>
          <p:cNvSpPr txBox="1"/>
          <p:nvPr/>
        </p:nvSpPr>
        <p:spPr>
          <a:xfrm>
            <a:off x="7654338" y="673768"/>
            <a:ext cx="3895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Сказка «Беда у буратино»</a:t>
            </a:r>
          </a:p>
        </p:txBody>
      </p:sp>
    </p:spTree>
    <p:extLst>
      <p:ext uri="{BB962C8B-B14F-4D97-AF65-F5344CB8AC3E}">
        <p14:creationId xmlns:p14="http://schemas.microsoft.com/office/powerpoint/2010/main" val="92513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472D3F-C864-4CCF-B550-5BAFC24FD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3516"/>
            <a:ext cx="5666874" cy="37779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2E6404-7763-4A11-A771-08DCB5518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68442"/>
            <a:ext cx="5743073" cy="4307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7C364D-E4B1-4076-8452-4B48E0AB7734}"/>
              </a:ext>
            </a:extLst>
          </p:cNvPr>
          <p:cNvSpPr txBox="1"/>
          <p:nvPr/>
        </p:nvSpPr>
        <p:spPr>
          <a:xfrm>
            <a:off x="625642" y="1864895"/>
            <a:ext cx="409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«Пожар в лесу»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85424-AFAC-422E-9A3B-B9D947532DBE}"/>
              </a:ext>
            </a:extLst>
          </p:cNvPr>
          <p:cNvSpPr txBox="1"/>
          <p:nvPr/>
        </p:nvSpPr>
        <p:spPr>
          <a:xfrm>
            <a:off x="6773779" y="4728411"/>
            <a:ext cx="435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«Лучше всех»</a:t>
            </a:r>
          </a:p>
        </p:txBody>
      </p:sp>
    </p:spTree>
    <p:extLst>
      <p:ext uri="{BB962C8B-B14F-4D97-AF65-F5344CB8AC3E}">
        <p14:creationId xmlns:p14="http://schemas.microsoft.com/office/powerpoint/2010/main" val="3167783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6218A-2B16-468F-A5FB-B221DF0F8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0516" cy="41478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9B6DBB-737B-4F23-8E2A-08E73CFAF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610" y="2189747"/>
            <a:ext cx="6031832" cy="4523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3CB9D-EE70-4E0D-A1AB-127E2898844E}"/>
              </a:ext>
            </a:extLst>
          </p:cNvPr>
          <p:cNvSpPr txBox="1"/>
          <p:nvPr/>
        </p:nvSpPr>
        <p:spPr>
          <a:xfrm>
            <a:off x="625642" y="4415589"/>
            <a:ext cx="440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с родителями «Колобок»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13A77-0989-4CC6-A7C3-EA866511EBE7}"/>
              </a:ext>
            </a:extLst>
          </p:cNvPr>
          <p:cNvSpPr txBox="1"/>
          <p:nvPr/>
        </p:nvSpPr>
        <p:spPr>
          <a:xfrm>
            <a:off x="6858000" y="1112529"/>
            <a:ext cx="400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«Дюймовочка»</a:t>
            </a:r>
          </a:p>
        </p:txBody>
      </p:sp>
    </p:spTree>
    <p:extLst>
      <p:ext uri="{BB962C8B-B14F-4D97-AF65-F5344CB8AC3E}">
        <p14:creationId xmlns:p14="http://schemas.microsoft.com/office/powerpoint/2010/main" val="2647249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EA6B0E-5F76-46D3-A0A1-3A6D1C3F3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28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BD6028-E964-4186-83EF-2FD59C276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15679E13-D256-4DAD-9147-05415DB50719}"/>
              </a:ext>
            </a:extLst>
          </p:cNvPr>
          <p:cNvSpPr/>
          <p:nvPr/>
        </p:nvSpPr>
        <p:spPr>
          <a:xfrm>
            <a:off x="4375484" y="2460458"/>
            <a:ext cx="3441032" cy="19370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C27F3-C1E9-4228-BAD0-0100CF1E10CF}"/>
              </a:ext>
            </a:extLst>
          </p:cNvPr>
          <p:cNvSpPr txBox="1"/>
          <p:nvPr/>
        </p:nvSpPr>
        <p:spPr>
          <a:xfrm>
            <a:off x="4576010" y="2904595"/>
            <a:ext cx="3248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FF338F2-87FA-47FF-80EB-83AE5281A0F5}"/>
              </a:ext>
            </a:extLst>
          </p:cNvPr>
          <p:cNvSpPr/>
          <p:nvPr/>
        </p:nvSpPr>
        <p:spPr>
          <a:xfrm>
            <a:off x="8285744" y="589547"/>
            <a:ext cx="3324730" cy="174406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903449-16CB-41BD-B587-9B801FCB052F}"/>
              </a:ext>
            </a:extLst>
          </p:cNvPr>
          <p:cNvSpPr/>
          <p:nvPr/>
        </p:nvSpPr>
        <p:spPr>
          <a:xfrm>
            <a:off x="8871282" y="3675388"/>
            <a:ext cx="3232483" cy="184083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71597F3-E95F-44E3-AD13-E336DBF31AAE}"/>
              </a:ext>
            </a:extLst>
          </p:cNvPr>
          <p:cNvSpPr/>
          <p:nvPr/>
        </p:nvSpPr>
        <p:spPr>
          <a:xfrm>
            <a:off x="4369470" y="4792604"/>
            <a:ext cx="3465093" cy="193708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F9D4772-A309-4F81-B313-434530F04F3F}"/>
              </a:ext>
            </a:extLst>
          </p:cNvPr>
          <p:cNvSpPr/>
          <p:nvPr/>
        </p:nvSpPr>
        <p:spPr>
          <a:xfrm>
            <a:off x="156410" y="3547077"/>
            <a:ext cx="3565357" cy="205439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EFF8EEA-12E2-4CA3-B439-00CCE39FD6FC}"/>
              </a:ext>
            </a:extLst>
          </p:cNvPr>
          <p:cNvSpPr/>
          <p:nvPr/>
        </p:nvSpPr>
        <p:spPr>
          <a:xfrm>
            <a:off x="162426" y="589029"/>
            <a:ext cx="3352800" cy="205439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0B9C60F-FF4F-48BE-BB7D-7C8A1A3FA7EC}"/>
              </a:ext>
            </a:extLst>
          </p:cNvPr>
          <p:cNvSpPr/>
          <p:nvPr/>
        </p:nvSpPr>
        <p:spPr>
          <a:xfrm>
            <a:off x="4515854" y="-4508"/>
            <a:ext cx="3160292" cy="174406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42589F9-6657-4CD9-89AD-B9D85C14F6E1}"/>
              </a:ext>
            </a:extLst>
          </p:cNvPr>
          <p:cNvCxnSpPr/>
          <p:nvPr/>
        </p:nvCxnSpPr>
        <p:spPr>
          <a:xfrm flipV="1">
            <a:off x="7700211" y="2514600"/>
            <a:ext cx="585533" cy="3899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631FD68-8D0E-4BDF-A8B4-3BABF5A0B7EA}"/>
              </a:ext>
            </a:extLst>
          </p:cNvPr>
          <p:cNvCxnSpPr>
            <a:cxnSpLocks/>
          </p:cNvCxnSpPr>
          <p:nvPr/>
        </p:nvCxnSpPr>
        <p:spPr>
          <a:xfrm flipV="1">
            <a:off x="6096000" y="1937083"/>
            <a:ext cx="0" cy="5233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BA3E68F-8EAE-48A1-BC98-89EDD0CB6707}"/>
              </a:ext>
            </a:extLst>
          </p:cNvPr>
          <p:cNvCxnSpPr>
            <a:cxnSpLocks/>
          </p:cNvCxnSpPr>
          <p:nvPr/>
        </p:nvCxnSpPr>
        <p:spPr>
          <a:xfrm flipH="1" flipV="1">
            <a:off x="3621505" y="2460458"/>
            <a:ext cx="637675" cy="4441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4CABFD8-4AEA-433D-A119-40D11814AC61}"/>
              </a:ext>
            </a:extLst>
          </p:cNvPr>
          <p:cNvCxnSpPr>
            <a:cxnSpLocks/>
          </p:cNvCxnSpPr>
          <p:nvPr/>
        </p:nvCxnSpPr>
        <p:spPr>
          <a:xfrm flipH="1">
            <a:off x="3906256" y="3879195"/>
            <a:ext cx="553444" cy="2957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F09C84A-DAB2-4AA8-8423-FB148AB71AC4}"/>
              </a:ext>
            </a:extLst>
          </p:cNvPr>
          <p:cNvCxnSpPr/>
          <p:nvPr/>
        </p:nvCxnSpPr>
        <p:spPr>
          <a:xfrm>
            <a:off x="7700211" y="3953405"/>
            <a:ext cx="814136" cy="2215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29EF858-3D8C-4F36-84B5-E625BD4B7F6C}"/>
              </a:ext>
            </a:extLst>
          </p:cNvPr>
          <p:cNvCxnSpPr/>
          <p:nvPr/>
        </p:nvCxnSpPr>
        <p:spPr>
          <a:xfrm>
            <a:off x="6096000" y="4413093"/>
            <a:ext cx="0" cy="403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E5FEBF7-FF82-4FED-92FC-FF39A926255F}"/>
              </a:ext>
            </a:extLst>
          </p:cNvPr>
          <p:cNvSpPr txBox="1"/>
          <p:nvPr/>
        </p:nvSpPr>
        <p:spPr>
          <a:xfrm>
            <a:off x="4862763" y="546919"/>
            <a:ext cx="246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3364A9-9522-4F10-9997-EFCB43BF055A}"/>
              </a:ext>
            </a:extLst>
          </p:cNvPr>
          <p:cNvSpPr txBox="1"/>
          <p:nvPr/>
        </p:nvSpPr>
        <p:spPr>
          <a:xfrm>
            <a:off x="462472" y="1311873"/>
            <a:ext cx="2953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и воображение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478318-0558-466E-858E-8CBD3ECF3C1E}"/>
              </a:ext>
            </a:extLst>
          </p:cNvPr>
          <p:cNvSpPr txBox="1"/>
          <p:nvPr/>
        </p:nvSpPr>
        <p:spPr>
          <a:xfrm>
            <a:off x="431129" y="4143335"/>
            <a:ext cx="294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Игра. Близка и понятно ребенку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C5D60D-7C0E-4227-9186-63CB4B568817}"/>
              </a:ext>
            </a:extLst>
          </p:cNvPr>
          <p:cNvSpPr txBox="1"/>
          <p:nvPr/>
        </p:nvSpPr>
        <p:spPr>
          <a:xfrm>
            <a:off x="8369350" y="931184"/>
            <a:ext cx="3324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памяти, воображения, мышления, инициативности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70BD07-23C2-46C1-8A3F-C90149EE5FB4}"/>
              </a:ext>
            </a:extLst>
          </p:cNvPr>
          <p:cNvSpPr txBox="1"/>
          <p:nvPr/>
        </p:nvSpPr>
        <p:spPr>
          <a:xfrm>
            <a:off x="4802603" y="5102077"/>
            <a:ext cx="2458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Духовное и нравственное воспитание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A47E46-677A-47D5-BF52-7C0F36FA3907}"/>
              </a:ext>
            </a:extLst>
          </p:cNvPr>
          <p:cNvSpPr txBox="1"/>
          <p:nvPr/>
        </p:nvSpPr>
        <p:spPr>
          <a:xfrm>
            <a:off x="9464841" y="4261380"/>
            <a:ext cx="2638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</a:t>
            </a:r>
          </a:p>
        </p:txBody>
      </p:sp>
    </p:spTree>
    <p:extLst>
      <p:ext uri="{BB962C8B-B14F-4D97-AF65-F5344CB8AC3E}">
        <p14:creationId xmlns:p14="http://schemas.microsoft.com/office/powerpoint/2010/main" val="12591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4B0293-A0C8-4E2E-8993-29D2D2A9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BFFFD6-B9D7-4127-8C0D-E78BC2C51685}"/>
              </a:ext>
            </a:extLst>
          </p:cNvPr>
          <p:cNvSpPr/>
          <p:nvPr/>
        </p:nvSpPr>
        <p:spPr>
          <a:xfrm>
            <a:off x="3699803" y="3123028"/>
            <a:ext cx="4656406" cy="351692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05ED5BD0-E292-4D2F-97CB-4420B4BBD95C}"/>
              </a:ext>
            </a:extLst>
          </p:cNvPr>
          <p:cNvSpPr/>
          <p:nvPr/>
        </p:nvSpPr>
        <p:spPr>
          <a:xfrm>
            <a:off x="3699803" y="0"/>
            <a:ext cx="4656406" cy="312302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1A01E-E4F8-4DB9-8DFC-608B3CFC493F}"/>
              </a:ext>
            </a:extLst>
          </p:cNvPr>
          <p:cNvSpPr txBox="1"/>
          <p:nvPr/>
        </p:nvSpPr>
        <p:spPr>
          <a:xfrm>
            <a:off x="4360984" y="1421510"/>
            <a:ext cx="3334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5C116-39F7-4229-9423-D95BBFA1AE19}"/>
              </a:ext>
            </a:extLst>
          </p:cNvPr>
          <p:cNvSpPr txBox="1"/>
          <p:nvPr/>
        </p:nvSpPr>
        <p:spPr>
          <a:xfrm>
            <a:off x="4093698" y="4051495"/>
            <a:ext cx="3967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музыкально творческих способностей детей</a:t>
            </a:r>
          </a:p>
        </p:txBody>
      </p:sp>
    </p:spTree>
    <p:extLst>
      <p:ext uri="{BB962C8B-B14F-4D97-AF65-F5344CB8AC3E}">
        <p14:creationId xmlns:p14="http://schemas.microsoft.com/office/powerpoint/2010/main" val="407099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770D05-8544-409C-80C3-ABC5FB0E4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4A6ED5C-06B1-4C93-ADDC-7F6C9021EA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2962849"/>
              </p:ext>
            </p:extLst>
          </p:nvPr>
        </p:nvGraphicFramePr>
        <p:xfrm>
          <a:off x="0" y="126609"/>
          <a:ext cx="12192000" cy="6731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7563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6E81984-1F81-4439-BE16-E4897AB05B0D}"/>
              </a:ext>
            </a:extLst>
          </p:cNvPr>
          <p:cNvSpPr/>
          <p:nvPr/>
        </p:nvSpPr>
        <p:spPr>
          <a:xfrm>
            <a:off x="3368843" y="183119"/>
            <a:ext cx="4499810" cy="198521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1C01A-C108-45AB-A668-02100ACCCD26}"/>
              </a:ext>
            </a:extLst>
          </p:cNvPr>
          <p:cNvSpPr txBox="1"/>
          <p:nvPr/>
        </p:nvSpPr>
        <p:spPr>
          <a:xfrm>
            <a:off x="3603457" y="220953"/>
            <a:ext cx="4030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Вход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Приветствие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C914849-7AF7-43B6-8059-F50939294A61}"/>
              </a:ext>
            </a:extLst>
          </p:cNvPr>
          <p:cNvCxnSpPr/>
          <p:nvPr/>
        </p:nvCxnSpPr>
        <p:spPr>
          <a:xfrm flipH="1">
            <a:off x="3777916" y="2227260"/>
            <a:ext cx="1840831" cy="8422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A86A822-2422-4274-8077-D0C0A55865B3}"/>
              </a:ext>
            </a:extLst>
          </p:cNvPr>
          <p:cNvCxnSpPr/>
          <p:nvPr/>
        </p:nvCxnSpPr>
        <p:spPr>
          <a:xfrm>
            <a:off x="5667878" y="2227260"/>
            <a:ext cx="1810753" cy="9091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FC1F4CF-BDF5-4A7D-866E-EC5C0F23D251}"/>
              </a:ext>
            </a:extLst>
          </p:cNvPr>
          <p:cNvSpPr/>
          <p:nvPr/>
        </p:nvSpPr>
        <p:spPr>
          <a:xfrm>
            <a:off x="818147" y="3429000"/>
            <a:ext cx="3561348" cy="18288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2FBDD5C-8635-49B1-A24D-781A2081CE9F}"/>
              </a:ext>
            </a:extLst>
          </p:cNvPr>
          <p:cNvSpPr/>
          <p:nvPr/>
        </p:nvSpPr>
        <p:spPr>
          <a:xfrm>
            <a:off x="6509084" y="3429000"/>
            <a:ext cx="3705727" cy="18288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554C8-FA0D-4ECB-B7E9-2CE85A18C7A5}"/>
              </a:ext>
            </a:extLst>
          </p:cNvPr>
          <p:cNvSpPr txBox="1"/>
          <p:nvPr/>
        </p:nvSpPr>
        <p:spPr>
          <a:xfrm>
            <a:off x="950494" y="3958389"/>
            <a:ext cx="336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4E628-F76C-438A-B2FC-04AAFECD2DD6}"/>
              </a:ext>
            </a:extLst>
          </p:cNvPr>
          <p:cNvSpPr txBox="1"/>
          <p:nvPr/>
        </p:nvSpPr>
        <p:spPr>
          <a:xfrm>
            <a:off x="6671510" y="3993194"/>
            <a:ext cx="3380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Театрализованный</a:t>
            </a:r>
          </a:p>
        </p:txBody>
      </p:sp>
    </p:spTree>
    <p:extLst>
      <p:ext uri="{BB962C8B-B14F-4D97-AF65-F5344CB8AC3E}">
        <p14:creationId xmlns:p14="http://schemas.microsoft.com/office/powerpoint/2010/main" val="2842524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Двойная волна 2">
            <a:extLst>
              <a:ext uri="{FF2B5EF4-FFF2-40B4-BE49-F238E27FC236}">
                <a16:creationId xmlns:a16="http://schemas.microsoft.com/office/drawing/2014/main" id="{BAB1DF5A-FB9A-48A6-97B6-F8C657F2072D}"/>
              </a:ext>
            </a:extLst>
          </p:cNvPr>
          <p:cNvSpPr/>
          <p:nvPr/>
        </p:nvSpPr>
        <p:spPr>
          <a:xfrm>
            <a:off x="3761874" y="52136"/>
            <a:ext cx="4235115" cy="3007895"/>
          </a:xfrm>
          <a:prstGeom prst="doubleWav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Скрипичный ключ">
            <a:extLst>
              <a:ext uri="{FF2B5EF4-FFF2-40B4-BE49-F238E27FC236}">
                <a16:creationId xmlns:a16="http://schemas.microsoft.com/office/drawing/2014/main" id="{5BE8F83F-326F-4C13-9545-23F6E8A63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6832" y="3112167"/>
            <a:ext cx="3184358" cy="3184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BA15C-202E-4076-AC8D-7F086DBB44C6}"/>
              </a:ext>
            </a:extLst>
          </p:cNvPr>
          <p:cNvSpPr txBox="1"/>
          <p:nvPr/>
        </p:nvSpPr>
        <p:spPr>
          <a:xfrm>
            <a:off x="4126832" y="974681"/>
            <a:ext cx="3465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</a:p>
        </p:txBody>
      </p:sp>
      <p:sp>
        <p:nvSpPr>
          <p:cNvPr id="8" name="Двойная волна 7">
            <a:extLst>
              <a:ext uri="{FF2B5EF4-FFF2-40B4-BE49-F238E27FC236}">
                <a16:creationId xmlns:a16="http://schemas.microsoft.com/office/drawing/2014/main" id="{13DA59C1-7CEA-4711-AC34-25B7C455653D}"/>
              </a:ext>
            </a:extLst>
          </p:cNvPr>
          <p:cNvSpPr/>
          <p:nvPr/>
        </p:nvSpPr>
        <p:spPr>
          <a:xfrm>
            <a:off x="144379" y="3173140"/>
            <a:ext cx="4235114" cy="3031958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A5B29-8D65-4986-B486-1279D9F8F3ED}"/>
              </a:ext>
            </a:extLst>
          </p:cNvPr>
          <p:cNvSpPr txBox="1"/>
          <p:nvPr/>
        </p:nvSpPr>
        <p:spPr>
          <a:xfrm>
            <a:off x="505326" y="3797970"/>
            <a:ext cx="3621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Запланированная мотивация педагогом</a:t>
            </a:r>
          </a:p>
        </p:txBody>
      </p:sp>
      <p:sp>
        <p:nvSpPr>
          <p:cNvPr id="10" name="Двойная волна 9">
            <a:extLst>
              <a:ext uri="{FF2B5EF4-FFF2-40B4-BE49-F238E27FC236}">
                <a16:creationId xmlns:a16="http://schemas.microsoft.com/office/drawing/2014/main" id="{FBD93885-05D3-4CF3-A222-268393A7AD09}"/>
              </a:ext>
            </a:extLst>
          </p:cNvPr>
          <p:cNvSpPr/>
          <p:nvPr/>
        </p:nvSpPr>
        <p:spPr>
          <a:xfrm>
            <a:off x="7134725" y="3329556"/>
            <a:ext cx="4668253" cy="3184358"/>
          </a:xfrm>
          <a:prstGeom prst="double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BCFCB-A100-4A68-AA6F-17DCF3E7EE27}"/>
              </a:ext>
            </a:extLst>
          </p:cNvPr>
          <p:cNvSpPr txBox="1"/>
          <p:nvPr/>
        </p:nvSpPr>
        <p:spPr>
          <a:xfrm>
            <a:off x="7451559" y="3821216"/>
            <a:ext cx="42351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Импровизация, самостоятельное создания мотивации детьми</a:t>
            </a:r>
          </a:p>
        </p:txBody>
      </p:sp>
      <p:pic>
        <p:nvPicPr>
          <p:cNvPr id="13" name="Рисунок 12" descr="Нотная запись">
            <a:extLst>
              <a:ext uri="{FF2B5EF4-FFF2-40B4-BE49-F238E27FC236}">
                <a16:creationId xmlns:a16="http://schemas.microsoft.com/office/drawing/2014/main" id="{4433C3DE-AC33-42DC-8A44-23B6AA389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1947" y="-344906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47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C6A3E9F-4A71-4ACD-B189-C4273D237D62}"/>
              </a:ext>
            </a:extLst>
          </p:cNvPr>
          <p:cNvSpPr/>
          <p:nvPr/>
        </p:nvSpPr>
        <p:spPr>
          <a:xfrm>
            <a:off x="4006516" y="108285"/>
            <a:ext cx="3368842" cy="181676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82F24-9B25-4CF0-8C4E-98B2F03D82D9}"/>
              </a:ext>
            </a:extLst>
          </p:cNvPr>
          <p:cNvSpPr txBox="1"/>
          <p:nvPr/>
        </p:nvSpPr>
        <p:spPr>
          <a:xfrm>
            <a:off x="4211052" y="264660"/>
            <a:ext cx="2935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E8A7F3C-9F87-41A1-837A-ECA268E3FC4E}"/>
              </a:ext>
            </a:extLst>
          </p:cNvPr>
          <p:cNvCxnSpPr>
            <a:cxnSpLocks/>
          </p:cNvCxnSpPr>
          <p:nvPr/>
        </p:nvCxnSpPr>
        <p:spPr>
          <a:xfrm flipH="1">
            <a:off x="3332747" y="1940127"/>
            <a:ext cx="2468479" cy="568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2750B2D-1F5C-4E2F-A7E2-EAB164FE0B18}"/>
              </a:ext>
            </a:extLst>
          </p:cNvPr>
          <p:cNvSpPr/>
          <p:nvPr/>
        </p:nvSpPr>
        <p:spPr>
          <a:xfrm>
            <a:off x="735931" y="2358190"/>
            <a:ext cx="2586790" cy="145582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D56F4-BA41-4AE4-9244-AAECF49ABDDC}"/>
              </a:ext>
            </a:extLst>
          </p:cNvPr>
          <p:cNvSpPr txBox="1"/>
          <p:nvPr/>
        </p:nvSpPr>
        <p:spPr>
          <a:xfrm>
            <a:off x="856247" y="2723908"/>
            <a:ext cx="2346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Наглядный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E3A44B9-D37C-4C6B-BD07-1B7831DEC8B8}"/>
              </a:ext>
            </a:extLst>
          </p:cNvPr>
          <p:cNvCxnSpPr>
            <a:cxnSpLocks/>
          </p:cNvCxnSpPr>
          <p:nvPr/>
        </p:nvCxnSpPr>
        <p:spPr>
          <a:xfrm>
            <a:off x="5801226" y="1955202"/>
            <a:ext cx="0" cy="5834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347E7F5-8C39-407C-90DD-82E7C9D62260}"/>
              </a:ext>
            </a:extLst>
          </p:cNvPr>
          <p:cNvCxnSpPr/>
          <p:nvPr/>
        </p:nvCxnSpPr>
        <p:spPr>
          <a:xfrm>
            <a:off x="5783179" y="1925053"/>
            <a:ext cx="2614863" cy="8061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AE29066-21F1-43C2-A1DC-B3B6D6EFEE78}"/>
              </a:ext>
            </a:extLst>
          </p:cNvPr>
          <p:cNvCxnSpPr/>
          <p:nvPr/>
        </p:nvCxnSpPr>
        <p:spPr>
          <a:xfrm flipH="1">
            <a:off x="1275347" y="3850106"/>
            <a:ext cx="908384" cy="6015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DEDCF37-6EDE-41B3-A54B-5DF6C99422A7}"/>
              </a:ext>
            </a:extLst>
          </p:cNvPr>
          <p:cNvCxnSpPr/>
          <p:nvPr/>
        </p:nvCxnSpPr>
        <p:spPr>
          <a:xfrm>
            <a:off x="2183731" y="3850106"/>
            <a:ext cx="691816" cy="6015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8F46D5F-9859-42DA-A920-F67831C431D7}"/>
              </a:ext>
            </a:extLst>
          </p:cNvPr>
          <p:cNvSpPr/>
          <p:nvPr/>
        </p:nvSpPr>
        <p:spPr>
          <a:xfrm>
            <a:off x="-1" y="4487779"/>
            <a:ext cx="2586790" cy="12272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D678529-4E81-4750-B9B1-852D7B77CC48}"/>
              </a:ext>
            </a:extLst>
          </p:cNvPr>
          <p:cNvSpPr/>
          <p:nvPr/>
        </p:nvSpPr>
        <p:spPr>
          <a:xfrm>
            <a:off x="2767263" y="4403556"/>
            <a:ext cx="2334126" cy="131144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84C7D4B-4649-45AD-8549-C7E74A6B478F}"/>
              </a:ext>
            </a:extLst>
          </p:cNvPr>
          <p:cNvSpPr/>
          <p:nvPr/>
        </p:nvSpPr>
        <p:spPr>
          <a:xfrm>
            <a:off x="4728410" y="2538663"/>
            <a:ext cx="2719135" cy="154004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E287F71-5F62-4A2C-AFC2-A602BA02CAA8}"/>
              </a:ext>
            </a:extLst>
          </p:cNvPr>
          <p:cNvSpPr/>
          <p:nvPr/>
        </p:nvSpPr>
        <p:spPr>
          <a:xfrm>
            <a:off x="8470230" y="2454444"/>
            <a:ext cx="2821403" cy="154004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FA5C38-F8A9-4A28-9BE1-6011194A8D9D}"/>
              </a:ext>
            </a:extLst>
          </p:cNvPr>
          <p:cNvSpPr txBox="1"/>
          <p:nvPr/>
        </p:nvSpPr>
        <p:spPr>
          <a:xfrm>
            <a:off x="96252" y="4740442"/>
            <a:ext cx="2406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Наглядно-зрительный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F668C7-5721-4B01-8AE5-B16940551BCE}"/>
              </a:ext>
            </a:extLst>
          </p:cNvPr>
          <p:cNvSpPr txBox="1"/>
          <p:nvPr/>
        </p:nvSpPr>
        <p:spPr>
          <a:xfrm>
            <a:off x="2875547" y="4668253"/>
            <a:ext cx="2117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Наглядно-слуховой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44C6FC-522B-4041-BDE9-95475E4D8F84}"/>
              </a:ext>
            </a:extLst>
          </p:cNvPr>
          <p:cNvSpPr txBox="1"/>
          <p:nvPr/>
        </p:nvSpPr>
        <p:spPr>
          <a:xfrm>
            <a:off x="4868779" y="2903137"/>
            <a:ext cx="228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638A77-2F9D-43D2-BA82-7B1E4C3C576B}"/>
              </a:ext>
            </a:extLst>
          </p:cNvPr>
          <p:cNvSpPr txBox="1"/>
          <p:nvPr/>
        </p:nvSpPr>
        <p:spPr>
          <a:xfrm>
            <a:off x="8655715" y="2577587"/>
            <a:ext cx="2504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(активное слушание)</a:t>
            </a:r>
          </a:p>
        </p:txBody>
      </p:sp>
    </p:spTree>
    <p:extLst>
      <p:ext uri="{BB962C8B-B14F-4D97-AF65-F5344CB8AC3E}">
        <p14:creationId xmlns:p14="http://schemas.microsoft.com/office/powerpoint/2010/main" val="3304713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66"/>
            <a:ext cx="12192000" cy="6857999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82D436BD-9570-4E80-A6E2-76655134A882}"/>
              </a:ext>
            </a:extLst>
          </p:cNvPr>
          <p:cNvSpPr/>
          <p:nvPr/>
        </p:nvSpPr>
        <p:spPr>
          <a:xfrm>
            <a:off x="3910263" y="2057399"/>
            <a:ext cx="3621505" cy="247850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8017C-738D-4844-A695-B32065EE8BE1}"/>
              </a:ext>
            </a:extLst>
          </p:cNvPr>
          <p:cNvSpPr txBox="1"/>
          <p:nvPr/>
        </p:nvSpPr>
        <p:spPr>
          <a:xfrm>
            <a:off x="4247147" y="2586789"/>
            <a:ext cx="3104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Распевание. Пение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D39B71A-C643-4740-B1D1-E52C69DE1E9C}"/>
              </a:ext>
            </a:extLst>
          </p:cNvPr>
          <p:cNvSpPr/>
          <p:nvPr/>
        </p:nvSpPr>
        <p:spPr>
          <a:xfrm>
            <a:off x="372979" y="469232"/>
            <a:ext cx="3140242" cy="1720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0972C-D25F-448E-A571-17DF75BE744B}"/>
              </a:ext>
            </a:extLst>
          </p:cNvPr>
          <p:cNvSpPr txBox="1"/>
          <p:nvPr/>
        </p:nvSpPr>
        <p:spPr>
          <a:xfrm>
            <a:off x="643689" y="729324"/>
            <a:ext cx="2598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Художественно-образные средства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7C24073-42F6-44BD-97BE-CB8FAF1C85D3}"/>
              </a:ext>
            </a:extLst>
          </p:cNvPr>
          <p:cNvSpPr/>
          <p:nvPr/>
        </p:nvSpPr>
        <p:spPr>
          <a:xfrm>
            <a:off x="7423484" y="336884"/>
            <a:ext cx="4124827" cy="20092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C1252-31E1-4A6D-8B93-49787A09A62A}"/>
              </a:ext>
            </a:extLst>
          </p:cNvPr>
          <p:cNvSpPr txBox="1"/>
          <p:nvPr/>
        </p:nvSpPr>
        <p:spPr>
          <a:xfrm>
            <a:off x="7958889" y="729324"/>
            <a:ext cx="3194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E005EDB-EE56-487F-B87A-56BBFD6B3156}"/>
              </a:ext>
            </a:extLst>
          </p:cNvPr>
          <p:cNvSpPr/>
          <p:nvPr/>
        </p:nvSpPr>
        <p:spPr>
          <a:xfrm>
            <a:off x="7038473" y="4211052"/>
            <a:ext cx="4403557" cy="2045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1EFBF-878A-4295-945D-B0D55D473C15}"/>
              </a:ext>
            </a:extLst>
          </p:cNvPr>
          <p:cNvSpPr txBox="1"/>
          <p:nvPr/>
        </p:nvSpPr>
        <p:spPr>
          <a:xfrm>
            <a:off x="7531768" y="4631767"/>
            <a:ext cx="36215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0CD510C-FA63-4BDD-9C47-5C54D21EBE19}"/>
              </a:ext>
            </a:extLst>
          </p:cNvPr>
          <p:cNvSpPr/>
          <p:nvPr/>
        </p:nvSpPr>
        <p:spPr>
          <a:xfrm>
            <a:off x="547436" y="4271210"/>
            <a:ext cx="3621505" cy="193747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46009-907A-453D-9618-C83BFE0EDCFD}"/>
              </a:ext>
            </a:extLst>
          </p:cNvPr>
          <p:cNvSpPr txBox="1"/>
          <p:nvPr/>
        </p:nvSpPr>
        <p:spPr>
          <a:xfrm>
            <a:off x="931443" y="4742847"/>
            <a:ext cx="2853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Пение по ролям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попевки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70B6582-9BE0-44B0-88AF-9D2A3B0D9463}"/>
              </a:ext>
            </a:extLst>
          </p:cNvPr>
          <p:cNvCxnSpPr/>
          <p:nvPr/>
        </p:nvCxnSpPr>
        <p:spPr>
          <a:xfrm flipH="1" flipV="1">
            <a:off x="3513221" y="1683431"/>
            <a:ext cx="733926" cy="6627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FCBCAB0-C579-4B5A-9E4D-8FB192750C0A}"/>
              </a:ext>
            </a:extLst>
          </p:cNvPr>
          <p:cNvCxnSpPr/>
          <p:nvPr/>
        </p:nvCxnSpPr>
        <p:spPr>
          <a:xfrm flipV="1">
            <a:off x="6870032" y="1571714"/>
            <a:ext cx="481263" cy="7158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E5D6EEA-153A-4A07-8279-C662B3DF4D29}"/>
              </a:ext>
            </a:extLst>
          </p:cNvPr>
          <p:cNvCxnSpPr/>
          <p:nvPr/>
        </p:nvCxnSpPr>
        <p:spPr>
          <a:xfrm flipH="1">
            <a:off x="3331245" y="3429000"/>
            <a:ext cx="542423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DA7B2D9-5908-4CB8-98FC-68AF566EB977}"/>
              </a:ext>
            </a:extLst>
          </p:cNvPr>
          <p:cNvCxnSpPr/>
          <p:nvPr/>
        </p:nvCxnSpPr>
        <p:spPr>
          <a:xfrm>
            <a:off x="7531768" y="3787118"/>
            <a:ext cx="427121" cy="4239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060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FBDCFD-827A-4A0F-9D90-EB4108BB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Свиток: вертикальный 3">
            <a:extLst>
              <a:ext uri="{FF2B5EF4-FFF2-40B4-BE49-F238E27FC236}">
                <a16:creationId xmlns:a16="http://schemas.microsoft.com/office/drawing/2014/main" id="{3F32E33B-E923-4CAF-9E34-501EE08D0690}"/>
              </a:ext>
            </a:extLst>
          </p:cNvPr>
          <p:cNvSpPr/>
          <p:nvPr/>
        </p:nvSpPr>
        <p:spPr>
          <a:xfrm>
            <a:off x="3930316" y="156411"/>
            <a:ext cx="3958389" cy="2057400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5A13B-501A-4477-A5CA-5B2D3EF77A41}"/>
              </a:ext>
            </a:extLst>
          </p:cNvPr>
          <p:cNvSpPr txBox="1"/>
          <p:nvPr/>
        </p:nvSpPr>
        <p:spPr>
          <a:xfrm>
            <a:off x="4610099" y="697831"/>
            <a:ext cx="2598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Игры.</a:t>
            </a:r>
          </a:p>
        </p:txBody>
      </p:sp>
      <p:sp>
        <p:nvSpPr>
          <p:cNvPr id="6" name="Свиток: вертикальный 5">
            <a:extLst>
              <a:ext uri="{FF2B5EF4-FFF2-40B4-BE49-F238E27FC236}">
                <a16:creationId xmlns:a16="http://schemas.microsoft.com/office/drawing/2014/main" id="{F50045B2-61EB-4671-8355-54DA29A74E4E}"/>
              </a:ext>
            </a:extLst>
          </p:cNvPr>
          <p:cNvSpPr/>
          <p:nvPr/>
        </p:nvSpPr>
        <p:spPr>
          <a:xfrm>
            <a:off x="102268" y="938462"/>
            <a:ext cx="3314700" cy="2574758"/>
          </a:xfrm>
          <a:prstGeom prst="vertic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A80EC-069D-4A3B-AF3D-7FF2B1250D2F}"/>
              </a:ext>
            </a:extLst>
          </p:cNvPr>
          <p:cNvSpPr txBox="1"/>
          <p:nvPr/>
        </p:nvSpPr>
        <p:spPr>
          <a:xfrm>
            <a:off x="413083" y="1625676"/>
            <a:ext cx="2642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Изобразительные движения. Жесты.</a:t>
            </a:r>
          </a:p>
        </p:txBody>
      </p:sp>
      <p:sp>
        <p:nvSpPr>
          <p:cNvPr id="8" name="Свиток: вертикальный 7">
            <a:extLst>
              <a:ext uri="{FF2B5EF4-FFF2-40B4-BE49-F238E27FC236}">
                <a16:creationId xmlns:a16="http://schemas.microsoft.com/office/drawing/2014/main" id="{4CEFE5D2-8EC4-4A1F-9781-AB17D52D6644}"/>
              </a:ext>
            </a:extLst>
          </p:cNvPr>
          <p:cNvSpPr/>
          <p:nvPr/>
        </p:nvSpPr>
        <p:spPr>
          <a:xfrm>
            <a:off x="8205538" y="854241"/>
            <a:ext cx="3092115" cy="2574758"/>
          </a:xfrm>
          <a:prstGeom prst="vertic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4146C-5B66-4FC3-87CE-8DD315607CBC}"/>
              </a:ext>
            </a:extLst>
          </p:cNvPr>
          <p:cNvSpPr txBox="1"/>
          <p:nvPr/>
        </p:nvSpPr>
        <p:spPr>
          <a:xfrm>
            <a:off x="8568488" y="1467272"/>
            <a:ext cx="2464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Музыкально-двигательные этюды</a:t>
            </a:r>
          </a:p>
        </p:txBody>
      </p:sp>
      <p:sp>
        <p:nvSpPr>
          <p:cNvPr id="10" name="Свиток: вертикальный 9">
            <a:extLst>
              <a:ext uri="{FF2B5EF4-FFF2-40B4-BE49-F238E27FC236}">
                <a16:creationId xmlns:a16="http://schemas.microsoft.com/office/drawing/2014/main" id="{61679E9F-EBBD-4790-A801-9C71551ADE2E}"/>
              </a:ext>
            </a:extLst>
          </p:cNvPr>
          <p:cNvSpPr/>
          <p:nvPr/>
        </p:nvSpPr>
        <p:spPr>
          <a:xfrm>
            <a:off x="613611" y="3946358"/>
            <a:ext cx="2683042" cy="2322095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2B8132-B24F-48C7-AC18-F76D6776A5C9}"/>
              </a:ext>
            </a:extLst>
          </p:cNvPr>
          <p:cNvSpPr txBox="1"/>
          <p:nvPr/>
        </p:nvSpPr>
        <p:spPr>
          <a:xfrm>
            <a:off x="808120" y="4415585"/>
            <a:ext cx="198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spcAft>
                <a:spcPts val="8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Декламация Выразительное чтение.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виток: вертикальный 11">
            <a:extLst>
              <a:ext uri="{FF2B5EF4-FFF2-40B4-BE49-F238E27FC236}">
                <a16:creationId xmlns:a16="http://schemas.microsoft.com/office/drawing/2014/main" id="{B710697C-DC99-4C61-8F03-689ACA4265D8}"/>
              </a:ext>
            </a:extLst>
          </p:cNvPr>
          <p:cNvSpPr/>
          <p:nvPr/>
        </p:nvSpPr>
        <p:spPr>
          <a:xfrm>
            <a:off x="4892842" y="3603747"/>
            <a:ext cx="2683042" cy="2418348"/>
          </a:xfrm>
          <a:prstGeom prst="vertic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5D9A84-9090-4C7F-9993-A451421B427E}"/>
              </a:ext>
            </a:extLst>
          </p:cNvPr>
          <p:cNvSpPr txBox="1"/>
          <p:nvPr/>
        </p:nvSpPr>
        <p:spPr>
          <a:xfrm>
            <a:off x="5295900" y="4138586"/>
            <a:ext cx="1876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– драматизации, хороводы, инсценировки стихов и песен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4809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266</Words>
  <Application>Microsoft Office PowerPoint</Application>
  <PresentationFormat>Широкоэкранный</PresentationFormat>
  <Paragraphs>65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Bahnschrift SemiLight SemiConde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Красильникова</dc:creator>
  <cp:lastModifiedBy>Дарья Красильникова</cp:lastModifiedBy>
  <cp:revision>13</cp:revision>
  <dcterms:created xsi:type="dcterms:W3CDTF">2021-11-24T08:49:43Z</dcterms:created>
  <dcterms:modified xsi:type="dcterms:W3CDTF">2022-04-10T17:37:00Z</dcterms:modified>
</cp:coreProperties>
</file>