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  <p:sldId id="270" r:id="rId5"/>
    <p:sldId id="26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6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95520" cy="6858000"/>
          </a:xfr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619672" y="5089838"/>
            <a:ext cx="68407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Подготовила:   Воспитатель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Мазур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Н.В.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«МОАУ СОШ № 24 г.Орска» </a:t>
            </a: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Дошкольные группы)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1772816"/>
            <a:ext cx="7200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Игровой макет </a:t>
            </a:r>
          </a:p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 Ты,  водитель ,  не зевай, дорожные знаки вспоминай» </a:t>
            </a:r>
          </a:p>
          <a:p>
            <a:pPr algn="ct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детей  старшего дошкольного  возраста 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18864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 автономное  образовательное учреждение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«СОШ  № 24 г.Орска»</a:t>
            </a:r>
          </a:p>
          <a:p>
            <a:pPr algn="ctr"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(Дошкольные группы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6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899592" y="908720"/>
            <a:ext cx="77768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игрового макета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 у детей старшего дошкольного возраста основ  безопасного   поведения на дороге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знакомить детей с дорожными знаками;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расширять и активизировать словарный  запас детей;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формировать  коммуникативные навыки в общении друг с другом 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 воспитывать культуру поведения  на дороге  и транспорте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8864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Данный макет рассчитан как для решения ряда образовательных, развивающих, воспитательных задач в совместном взаимодействии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взрослого и ребенка, так и для самостоятельной деятельности детей.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PHOTO-2023-02-28-14-43-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284984"/>
            <a:ext cx="6120680" cy="357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6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395536" y="0"/>
            <a:ext cx="828092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Макет представляет собой перекресток с надземным пешеходным переходом. К макету прилагаются мелкие предметы для обыгрывания, светофоры, дорожные знаки, здания, а также мелкие игрушки (машинки, фигурки человечков, животных и т. д.).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Макет рассматривается как ориентированный вид деятельности, который способствует закреплению представлений детей о правилах дорожного движения и правилах поведения на улице, позволяет использовать усвоенные знания и наблюдения в игре, наполняя детей новыми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впечатлениями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636912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916832"/>
            <a:ext cx="849694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Возможные варианты игр  с игровым макетом </a:t>
            </a:r>
          </a:p>
          <a:p>
            <a:endParaRPr lang="ru-RU" sz="16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«Пешеходы»</a:t>
            </a:r>
            <a:endParaRPr lang="ru-RU" sz="16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Цель: закрепление знаний детей о дороге и правилах поведения на ней.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Краткое описание: Воспитатель просит показать на макете, как ведут себя на дороге пешеходы? Дети берут в руки фигурки людей. Они – пешеходы. Пешеходы переходят дорогу по “зебре” или двигаются по тротуару. Воспитатель следит за правильностью ответов и соответствующих действий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«Виды транспорта»</a:t>
            </a:r>
            <a:endParaRPr lang="ru-RU" sz="16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Цель: закрепление знаний детей о видах городского транспорта (пассажирский, грузовой, специального назначения)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Предварительная беседа: Вспомнить характерные отличия разных видов транспорта (наземный, водный, воздушный, подземный); К какому виду транспорта можно отнести городской транспорт? Почему?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Краткое описание: Воспитатель предлагает детям разложить фигурки машин на группы по какому-либо признаку (Что перевозит? По чему передвигается? От чего работает? По наличию специальных звуковых сигналов и маячков).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6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51520" y="332657"/>
            <a:ext cx="889248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«Светофор»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Цель: закрепление знаний детей о транспортном и пешеходном светофорах и их сигналах.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Предварительная беседа: Какие виды светофоров вы знаете? Что означают сигналы транспортного светофора? Что означают сигналы пешеходного светофора?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Ход игры:«Включаем на макете светофор». По сигналам своих светофоров двигаются машины и пешеходы. Воспитатель следит за правильностью действий пешеходов и водителей</a:t>
            </a:r>
            <a:r>
              <a:rPr lang="ru-RU" sz="1600" dirty="0" smtClean="0"/>
              <a:t>.</a:t>
            </a:r>
            <a:endParaRPr lang="ru-RU" sz="1600" dirty="0" smtClean="0"/>
          </a:p>
          <a:p>
            <a:r>
              <a:rPr lang="ru-RU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«Наша улица»</a:t>
            </a:r>
            <a:endParaRPr lang="ru-RU" sz="16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Цель:  закрепление знаний детей о составляющих элементах улицы (дорога, дома, деревья, проезжая часть, тротуар и т. д.)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Ход игры: Дети раскладывают на макете и перечисляют составляющие элементы нашей улицы</a:t>
            </a:r>
            <a:r>
              <a:rPr lang="ru-RU" sz="1600" dirty="0" smtClean="0"/>
              <a:t>.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«Найди безопасный путь»</a:t>
            </a:r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Цель: закрепление правил дорожного движения и поведения на дороге; развитие мышления, памяти, внимания, обогащение словарного запаса.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Подготовка к игре: Воспитатель спрашивает детей: - Везде ли можно переходить улицу? - Какие знаки указывают на то, что в этом месте разрешено переходить улицу? - Куда и зачем надо смотреть в начале перехода улицы? - Куда и зачем надо смотреть в середине улицы, по которой машины едут в две стороны? - Как выглядит и о чем предупреждает знак пешеходного перехода? - Для чего на дороге нарисовали «зебру»?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Ход игры: Дети на макете отыскивают знаки, которые разрешают или запрещают переходить улицу. Разыгрывают различные ситуации на макете</a:t>
            </a:r>
          </a:p>
          <a:p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6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539552" y="692696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«Что будет, если…»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 уточнение у детей, для чего нужны правила дорожного движения, почему важно их выполнять как водителям, так и пешеходам; обучение устанавливать простейших причинно-следственных связей, развитие логического мышления.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Краткое описание: Проигрываются различные дорожные ситуации, предложенные детьми или воспитателем: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-Что будет, если на дороге убрать все дорожные знаки?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-Что будет, если пешеходы начнут переходить улицу, где захотят?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-Что будет, если водитель не будет знать, что его ожидает впереди?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мультяшных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сказочных персонажей.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Детям предлагается разыграть ситуацию с участием героев из любимых мультфильмов и сказок: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Крокодил Гена проводил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Чебурашку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школу, а затем он хотел узнать расписание поезда, сходить в банк и снова вернуться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Чебурашкой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Проводите его и подскажите безопасный маршрут.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Маша («Маша и медведь») забыла как нужно переходить проезжую часть, если нет светофора. Она просит вашей помощи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743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бук</dc:creator>
  <cp:lastModifiedBy>Пользователь Windows</cp:lastModifiedBy>
  <cp:revision>3</cp:revision>
  <dcterms:created xsi:type="dcterms:W3CDTF">2021-03-31T05:22:07Z</dcterms:created>
  <dcterms:modified xsi:type="dcterms:W3CDTF">2024-01-30T05:21:57Z</dcterms:modified>
</cp:coreProperties>
</file>