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88" autoAdjust="0"/>
  </p:normalViewPr>
  <p:slideViewPr>
    <p:cSldViewPr snapToGrid="0">
      <p:cViewPr varScale="1">
        <p:scale>
          <a:sx n="42" d="100"/>
          <a:sy n="42" d="100"/>
        </p:scale>
        <p:origin x="924" y="-3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3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1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1876-84A2-4012-AF0C-73BDFC75A29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C95C-183E-4250-B581-18A0F02A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35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580" y="1760220"/>
            <a:ext cx="85997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д</a:t>
            </a:r>
            <a:r>
              <a:rPr lang="ru-RU" sz="4000" dirty="0" smtClean="0">
                <a:solidFill>
                  <a:srgbClr val="FFFF00"/>
                </a:solidFill>
              </a:rPr>
              <a:t>екады «Юные покорители космоса»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МДОАУ №151»Солнышко»г.Орск</a:t>
            </a:r>
          </a:p>
          <a:p>
            <a:r>
              <a:rPr lang="ru-RU" sz="4000" dirty="0">
                <a:solidFill>
                  <a:srgbClr val="FFFF00"/>
                </a:solidFill>
              </a:rPr>
              <a:t>с</a:t>
            </a:r>
            <a:r>
              <a:rPr lang="ru-RU" sz="4000" dirty="0" smtClean="0">
                <a:solidFill>
                  <a:srgbClr val="FFFF00"/>
                </a:solidFill>
              </a:rPr>
              <a:t>редняя группа </a:t>
            </a:r>
            <a:r>
              <a:rPr lang="ru-RU" sz="4000" dirty="0" err="1" smtClean="0">
                <a:solidFill>
                  <a:srgbClr val="FFFF00"/>
                </a:solidFill>
              </a:rPr>
              <a:t>Капитошка</a:t>
            </a:r>
            <a:r>
              <a:rPr lang="ru-RU" sz="4000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                         </a:t>
            </a:r>
          </a:p>
          <a:p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                         воспитатель Сураева Т.В.</a:t>
            </a:r>
          </a:p>
          <a:p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3473"/>
            <a:ext cx="12440653" cy="8831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3651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4100" y="914400"/>
            <a:ext cx="2364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Акция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«Улыбка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Гагарина»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3220"/>
            <a:ext cx="12192000" cy="11727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-2322512"/>
            <a:ext cx="7292340" cy="9409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3920" y="-1965960"/>
            <a:ext cx="33112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 день.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«Космические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Дали»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" y="-1325880"/>
            <a:ext cx="12367260" cy="9075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4" y="-443547"/>
            <a:ext cx="491718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8060" y="342900"/>
            <a:ext cx="3048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3 день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Космические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атрибуты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29" y="-1988820"/>
            <a:ext cx="12192000" cy="11109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109"/>
            <a:ext cx="7635240" cy="10734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-617220"/>
            <a:ext cx="22949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4 день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Коллаж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«Мы в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Космосе»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4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13" y="0"/>
            <a:ext cx="52072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1040" y="1211580"/>
            <a:ext cx="34681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5 день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Дидактическая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Игра «Найди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Пару»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0"/>
            <a:ext cx="12192000" cy="9889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652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1900989"/>
            <a:ext cx="3165231" cy="6978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6740" y="800100"/>
            <a:ext cx="3512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6 день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Стихотворение</a:t>
            </a:r>
          </a:p>
          <a:p>
            <a:r>
              <a:rPr lang="ru-RU" sz="4000" dirty="0">
                <a:solidFill>
                  <a:srgbClr val="FFFF00"/>
                </a:solidFill>
              </a:rPr>
              <a:t>и</a:t>
            </a:r>
            <a:r>
              <a:rPr lang="ru-RU" sz="4000" dirty="0" smtClean="0">
                <a:solidFill>
                  <a:srgbClr val="FFFF00"/>
                </a:solidFill>
              </a:rPr>
              <a:t> рисунки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4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0358"/>
            <a:ext cx="12512842" cy="899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" y="-36094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5520" y="708660"/>
            <a:ext cx="2474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7 день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викторина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013"/>
            <a:ext cx="12192000" cy="9540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8" y="914400"/>
            <a:ext cx="46222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560" y="1474083"/>
            <a:ext cx="19738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8 день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поделка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" y="-1275347"/>
            <a:ext cx="12192000" cy="8975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6" y="96671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6720" y="800100"/>
            <a:ext cx="38336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9 день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Дневник декады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221422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36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66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2021-02-21T16:29:40Z</dcterms:created>
  <dcterms:modified xsi:type="dcterms:W3CDTF">2021-04-13T14:16:08Z</dcterms:modified>
</cp:coreProperties>
</file>