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8" r:id="rId3"/>
    <p:sldId id="273" r:id="rId4"/>
    <p:sldId id="291" r:id="rId5"/>
    <p:sldId id="293" r:id="rId6"/>
    <p:sldId id="294" r:id="rId7"/>
    <p:sldId id="264" r:id="rId8"/>
    <p:sldId id="310" r:id="rId9"/>
    <p:sldId id="311" r:id="rId10"/>
    <p:sldId id="296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7" r:id="rId20"/>
    <p:sldId id="308" r:id="rId21"/>
    <p:sldId id="309" r:id="rId22"/>
    <p:sldId id="274" r:id="rId23"/>
    <p:sldId id="29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  <a:srgbClr val="F6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84" autoAdjust="0"/>
    <p:restoredTop sz="94660"/>
  </p:normalViewPr>
  <p:slideViewPr>
    <p:cSldViewPr>
      <p:cViewPr varScale="1">
        <p:scale>
          <a:sx n="86" d="100"/>
          <a:sy n="86" d="100"/>
        </p:scale>
        <p:origin x="-110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5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F92DEB-E948-4F15-AE79-27FE95D3DF0E}" type="doc">
      <dgm:prSet loTypeId="urn:microsoft.com/office/officeart/2005/8/layout/vList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8781BAF-549E-404C-808E-1A4569D10432}">
      <dgm:prSet phldrT="[Текст]" custT="1"/>
      <dgm:spPr/>
      <dgm:t>
        <a:bodyPr/>
        <a:lstStyle/>
        <a:p>
          <a:pPr algn="ctr"/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ru-RU" sz="2000" b="1" dirty="0" smtClean="0">
              <a:latin typeface="Constantia" pitchFamily="18" charset="0"/>
              <a:cs typeface="Times New Roman" pitchFamily="18" charset="0"/>
            </a:rPr>
            <a:t>.  Организационный</a:t>
          </a:r>
          <a:br>
            <a:rPr lang="ru-RU" sz="2000" b="1" dirty="0" smtClean="0">
              <a:latin typeface="Constantia" pitchFamily="18" charset="0"/>
              <a:cs typeface="Times New Roman" pitchFamily="18" charset="0"/>
            </a:rPr>
          </a:br>
          <a:r>
            <a:rPr lang="ru-RU" sz="2000" b="1" i="1" dirty="0" smtClean="0">
              <a:latin typeface="Constantia" pitchFamily="18" charset="0"/>
              <a:cs typeface="Times New Roman" pitchFamily="18" charset="0"/>
            </a:rPr>
            <a:t>(сентябрь - 1-я половина октября)</a:t>
          </a:r>
          <a:endParaRPr lang="ru-RU" sz="2000" dirty="0" smtClean="0">
            <a:latin typeface="Constantia" pitchFamily="18" charset="0"/>
          </a:endParaRPr>
        </a:p>
      </dgm:t>
    </dgm:pt>
    <dgm:pt modelId="{9B54DB4C-EB66-4CE0-9423-4FEC50482FD6}" type="parTrans" cxnId="{785B89BA-0ACE-4DB9-B392-88C01EA72059}">
      <dgm:prSet/>
      <dgm:spPr/>
      <dgm:t>
        <a:bodyPr/>
        <a:lstStyle/>
        <a:p>
          <a:pPr algn="l"/>
          <a:endParaRPr lang="ru-RU"/>
        </a:p>
      </dgm:t>
    </dgm:pt>
    <dgm:pt modelId="{3002C372-4383-4EDF-BBC6-EBD977102ED1}" type="sibTrans" cxnId="{785B89BA-0ACE-4DB9-B392-88C01EA72059}">
      <dgm:prSet/>
      <dgm:spPr/>
      <dgm:t>
        <a:bodyPr/>
        <a:lstStyle/>
        <a:p>
          <a:pPr algn="l"/>
          <a:endParaRPr lang="ru-RU"/>
        </a:p>
      </dgm:t>
    </dgm:pt>
    <dgm:pt modelId="{EFC1BEEB-36BE-4DB2-A407-53F40126BBA0}">
      <dgm:prSet custT="1"/>
      <dgm:spPr/>
      <dgm:t>
        <a:bodyPr/>
        <a:lstStyle/>
        <a:p>
          <a:pPr algn="ctr" rtl="0"/>
          <a:r>
            <a:rPr lang="ru-RU" sz="2000" b="1" dirty="0" smtClean="0">
              <a:latin typeface="Constantia" pitchFamily="18" charset="0"/>
              <a:cs typeface="Times New Roman" pitchFamily="18" charset="0"/>
            </a:rPr>
            <a:t>2.  Основной </a:t>
          </a:r>
          <a:br>
            <a:rPr lang="ru-RU" sz="2000" b="1" dirty="0" smtClean="0">
              <a:latin typeface="Constantia" pitchFamily="18" charset="0"/>
              <a:cs typeface="Times New Roman" pitchFamily="18" charset="0"/>
            </a:rPr>
          </a:br>
          <a:r>
            <a:rPr lang="ru-RU" sz="2000" b="1" dirty="0" smtClean="0">
              <a:latin typeface="Constantia" pitchFamily="18" charset="0"/>
              <a:cs typeface="Times New Roman" pitchFamily="18" charset="0"/>
            </a:rPr>
            <a:t>(</a:t>
          </a:r>
          <a:r>
            <a:rPr lang="ru-RU" sz="2000" b="1" i="1" dirty="0" smtClean="0">
              <a:latin typeface="Constantia" pitchFamily="18" charset="0"/>
              <a:cs typeface="Times New Roman" pitchFamily="18" charset="0"/>
            </a:rPr>
            <a:t>октябрь-март</a:t>
          </a:r>
          <a:r>
            <a:rPr lang="ru-RU" sz="2000" b="1" i="1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2000" b="1" i="1" dirty="0">
            <a:latin typeface="Times New Roman" pitchFamily="18" charset="0"/>
            <a:cs typeface="Times New Roman" pitchFamily="18" charset="0"/>
          </a:endParaRPr>
        </a:p>
      </dgm:t>
    </dgm:pt>
    <dgm:pt modelId="{25C51998-CBC8-4C19-A57E-993AC6A2CFB0}" type="parTrans" cxnId="{02476054-B941-4D04-BB27-6AD41579D2FB}">
      <dgm:prSet/>
      <dgm:spPr/>
      <dgm:t>
        <a:bodyPr/>
        <a:lstStyle/>
        <a:p>
          <a:pPr algn="l"/>
          <a:endParaRPr lang="ru-RU"/>
        </a:p>
      </dgm:t>
    </dgm:pt>
    <dgm:pt modelId="{33F105FA-BCE2-4D29-A36A-6B48D2C61383}" type="sibTrans" cxnId="{02476054-B941-4D04-BB27-6AD41579D2FB}">
      <dgm:prSet/>
      <dgm:spPr/>
      <dgm:t>
        <a:bodyPr/>
        <a:lstStyle/>
        <a:p>
          <a:pPr algn="l"/>
          <a:endParaRPr lang="ru-RU"/>
        </a:p>
      </dgm:t>
    </dgm:pt>
    <dgm:pt modelId="{B30D8C23-6EC8-471F-9F75-14B2741AA046}">
      <dgm:prSet custT="1"/>
      <dgm:spPr/>
      <dgm:t>
        <a:bodyPr/>
        <a:lstStyle/>
        <a:p>
          <a:pPr algn="ctr" rtl="0"/>
          <a:r>
            <a:rPr lang="ru-RU" sz="2000" b="1" dirty="0" smtClean="0">
              <a:latin typeface="Constantia" pitchFamily="18" charset="0"/>
              <a:cs typeface="Times New Roman" pitchFamily="18" charset="0"/>
            </a:rPr>
            <a:t>3.  Заключительный (</a:t>
          </a:r>
          <a:r>
            <a:rPr lang="ru-RU" sz="2000" b="1" i="1" dirty="0" smtClean="0">
              <a:latin typeface="Constantia" pitchFamily="18" charset="0"/>
              <a:cs typeface="Times New Roman" pitchFamily="18" charset="0"/>
            </a:rPr>
            <a:t>апрель-май)</a:t>
          </a:r>
          <a:endParaRPr lang="ru-RU" sz="2000" b="1" i="1" dirty="0">
            <a:latin typeface="Constantia" pitchFamily="18" charset="0"/>
            <a:cs typeface="Times New Roman" pitchFamily="18" charset="0"/>
          </a:endParaRPr>
        </a:p>
      </dgm:t>
    </dgm:pt>
    <dgm:pt modelId="{C35BD211-D7B4-4DD6-BAC1-C420B9424CBA}" type="parTrans" cxnId="{628F02CB-F7D2-45BC-95FF-276EA54ED9BD}">
      <dgm:prSet/>
      <dgm:spPr/>
      <dgm:t>
        <a:bodyPr/>
        <a:lstStyle/>
        <a:p>
          <a:pPr algn="l"/>
          <a:endParaRPr lang="ru-RU"/>
        </a:p>
      </dgm:t>
    </dgm:pt>
    <dgm:pt modelId="{3D492C78-1577-4D2A-8960-29E7BDBE3F71}" type="sibTrans" cxnId="{628F02CB-F7D2-45BC-95FF-276EA54ED9BD}">
      <dgm:prSet/>
      <dgm:spPr/>
      <dgm:t>
        <a:bodyPr/>
        <a:lstStyle/>
        <a:p>
          <a:pPr algn="l"/>
          <a:endParaRPr lang="ru-RU"/>
        </a:p>
      </dgm:t>
    </dgm:pt>
    <dgm:pt modelId="{E0ED4176-1F1C-4955-9573-D105C2B07CCB}" type="pres">
      <dgm:prSet presAssocID="{30F92DEB-E948-4F15-AE79-27FE95D3DF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0EC98-DE8A-4411-BD8B-BB306B7E754B}" type="pres">
      <dgm:prSet presAssocID="{F8781BAF-549E-404C-808E-1A4569D1043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767603-8556-49A1-B516-FB34692EF03C}" type="pres">
      <dgm:prSet presAssocID="{3002C372-4383-4EDF-BBC6-EBD977102ED1}" presName="spacer" presStyleCnt="0"/>
      <dgm:spPr/>
    </dgm:pt>
    <dgm:pt modelId="{AC981E07-1DD9-4347-8E95-3151D5FC8FE7}" type="pres">
      <dgm:prSet presAssocID="{EFC1BEEB-36BE-4DB2-A407-53F40126BBA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C185DD-D531-4F97-9A1A-2679280A9292}" type="pres">
      <dgm:prSet presAssocID="{33F105FA-BCE2-4D29-A36A-6B48D2C61383}" presName="spacer" presStyleCnt="0"/>
      <dgm:spPr/>
    </dgm:pt>
    <dgm:pt modelId="{003000EB-FB26-460F-ABEA-53A961EE1186}" type="pres">
      <dgm:prSet presAssocID="{B30D8C23-6EC8-471F-9F75-14B2741AA04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CAA1B3-2571-4342-81B4-67F0BFE3B10C}" type="presOf" srcId="{30F92DEB-E948-4F15-AE79-27FE95D3DF0E}" destId="{E0ED4176-1F1C-4955-9573-D105C2B07CCB}" srcOrd="0" destOrd="0" presId="urn:microsoft.com/office/officeart/2005/8/layout/vList2"/>
    <dgm:cxn modelId="{628F02CB-F7D2-45BC-95FF-276EA54ED9BD}" srcId="{30F92DEB-E948-4F15-AE79-27FE95D3DF0E}" destId="{B30D8C23-6EC8-471F-9F75-14B2741AA046}" srcOrd="2" destOrd="0" parTransId="{C35BD211-D7B4-4DD6-BAC1-C420B9424CBA}" sibTransId="{3D492C78-1577-4D2A-8960-29E7BDBE3F71}"/>
    <dgm:cxn modelId="{5115D5BD-68FB-4135-9ABC-EA116380234E}" type="presOf" srcId="{EFC1BEEB-36BE-4DB2-A407-53F40126BBA0}" destId="{AC981E07-1DD9-4347-8E95-3151D5FC8FE7}" srcOrd="0" destOrd="0" presId="urn:microsoft.com/office/officeart/2005/8/layout/vList2"/>
    <dgm:cxn modelId="{02476054-B941-4D04-BB27-6AD41579D2FB}" srcId="{30F92DEB-E948-4F15-AE79-27FE95D3DF0E}" destId="{EFC1BEEB-36BE-4DB2-A407-53F40126BBA0}" srcOrd="1" destOrd="0" parTransId="{25C51998-CBC8-4C19-A57E-993AC6A2CFB0}" sibTransId="{33F105FA-BCE2-4D29-A36A-6B48D2C61383}"/>
    <dgm:cxn modelId="{785B89BA-0ACE-4DB9-B392-88C01EA72059}" srcId="{30F92DEB-E948-4F15-AE79-27FE95D3DF0E}" destId="{F8781BAF-549E-404C-808E-1A4569D10432}" srcOrd="0" destOrd="0" parTransId="{9B54DB4C-EB66-4CE0-9423-4FEC50482FD6}" sibTransId="{3002C372-4383-4EDF-BBC6-EBD977102ED1}"/>
    <dgm:cxn modelId="{EF215D5A-E009-4D24-A312-E9CC8DF92493}" type="presOf" srcId="{B30D8C23-6EC8-471F-9F75-14B2741AA046}" destId="{003000EB-FB26-460F-ABEA-53A961EE1186}" srcOrd="0" destOrd="0" presId="urn:microsoft.com/office/officeart/2005/8/layout/vList2"/>
    <dgm:cxn modelId="{7BF6AB87-F60D-49E5-B242-AE6773562BF1}" type="presOf" srcId="{F8781BAF-549E-404C-808E-1A4569D10432}" destId="{EB60EC98-DE8A-4411-BD8B-BB306B7E754B}" srcOrd="0" destOrd="0" presId="urn:microsoft.com/office/officeart/2005/8/layout/vList2"/>
    <dgm:cxn modelId="{E0879835-F603-4EC6-B97D-1A197798432E}" type="presParOf" srcId="{E0ED4176-1F1C-4955-9573-D105C2B07CCB}" destId="{EB60EC98-DE8A-4411-BD8B-BB306B7E754B}" srcOrd="0" destOrd="0" presId="urn:microsoft.com/office/officeart/2005/8/layout/vList2"/>
    <dgm:cxn modelId="{280CB411-C2C2-46D8-BDAF-9CECE96470A8}" type="presParOf" srcId="{E0ED4176-1F1C-4955-9573-D105C2B07CCB}" destId="{6E767603-8556-49A1-B516-FB34692EF03C}" srcOrd="1" destOrd="0" presId="urn:microsoft.com/office/officeart/2005/8/layout/vList2"/>
    <dgm:cxn modelId="{88EAA33A-D649-4CC1-90AE-B52E0E80B5D5}" type="presParOf" srcId="{E0ED4176-1F1C-4955-9573-D105C2B07CCB}" destId="{AC981E07-1DD9-4347-8E95-3151D5FC8FE7}" srcOrd="2" destOrd="0" presId="urn:microsoft.com/office/officeart/2005/8/layout/vList2"/>
    <dgm:cxn modelId="{4C5EA4E5-564C-4223-9623-EDF0CCC38075}" type="presParOf" srcId="{E0ED4176-1F1C-4955-9573-D105C2B07CCB}" destId="{84C185DD-D531-4F97-9A1A-2679280A9292}" srcOrd="3" destOrd="0" presId="urn:microsoft.com/office/officeart/2005/8/layout/vList2"/>
    <dgm:cxn modelId="{53E09197-3DAF-418D-BF9C-A64DA7C6F189}" type="presParOf" srcId="{E0ED4176-1F1C-4955-9573-D105C2B07CCB}" destId="{003000EB-FB26-460F-ABEA-53A961EE1186}" srcOrd="4" destOrd="0" presId="urn:microsoft.com/office/officeart/2005/8/layout/vList2"/>
  </dgm:cxnLst>
  <dgm:bg/>
  <dgm:whole>
    <a:ln>
      <a:solidFill>
        <a:srgbClr val="00B050"/>
      </a:solidFill>
    </a:ln>
  </dgm:whole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AFCA24-9902-4217-8E5F-188FA5BB8495}" type="doc">
      <dgm:prSet loTypeId="urn:microsoft.com/office/officeart/2005/8/layout/process2" loCatId="process" qsTypeId="urn:microsoft.com/office/officeart/2005/8/quickstyle/simple5" qsCatId="simple" csTypeId="urn:microsoft.com/office/officeart/2005/8/colors/accent1_2" csCatId="accent1" phldr="1"/>
      <dgm:spPr/>
    </dgm:pt>
    <dgm:pt modelId="{B2721974-7EF1-4E47-9763-82BC85E82ACE}">
      <dgm:prSet custT="1"/>
      <dgm:spPr/>
      <dgm:t>
        <a:bodyPr/>
        <a:lstStyle/>
        <a:p>
          <a:pPr rtl="0"/>
          <a:r>
            <a:rPr lang="ru-RU" sz="2000" b="1" u="sng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На организационном этапе перед логопедом встают задачи:</a:t>
          </a:r>
          <a:endParaRPr lang="ru-RU" sz="2000" u="sng" dirty="0">
            <a:solidFill>
              <a:srgbClr val="FFFF00"/>
            </a:solidFill>
            <a:latin typeface="Comic Sans MS" pitchFamily="66" charset="0"/>
          </a:endParaRPr>
        </a:p>
      </dgm:t>
    </dgm:pt>
    <dgm:pt modelId="{623C6E15-59C4-4453-A3C1-293A651E5A36}" type="parTrans" cxnId="{CC56604B-EA61-4D6D-9B32-621EC47A307E}">
      <dgm:prSet/>
      <dgm:spPr/>
      <dgm:t>
        <a:bodyPr/>
        <a:lstStyle/>
        <a:p>
          <a:endParaRPr lang="ru-RU"/>
        </a:p>
      </dgm:t>
    </dgm:pt>
    <dgm:pt modelId="{181DD44F-910A-41C2-8206-4A253918E9DB}" type="sibTrans" cxnId="{CC56604B-EA61-4D6D-9B32-621EC47A307E}">
      <dgm:prSet/>
      <dgm:spPr/>
      <dgm:t>
        <a:bodyPr/>
        <a:lstStyle/>
        <a:p>
          <a:endParaRPr lang="ru-RU" dirty="0"/>
        </a:p>
      </dgm:t>
    </dgm:pt>
    <dgm:pt modelId="{0F300B99-D075-484D-A38D-75B6EC4E4FD0}">
      <dgm:prSet phldrT="[Текст]" custT="1"/>
      <dgm:spPr/>
      <dgm:t>
        <a:bodyPr/>
        <a:lstStyle/>
        <a:p>
          <a:pPr rtl="0"/>
          <a:r>
            <a:rPr lang="ru-RU" sz="2000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1) Изучение семьи ребенка, не посещающего ДОУ, с помощью наблюдений, бесед, опросов, анкетирования</a:t>
          </a:r>
          <a:endParaRPr lang="ru-RU" sz="2000" dirty="0">
            <a:solidFill>
              <a:srgbClr val="FFFF00"/>
            </a:solidFill>
            <a:latin typeface="Comic Sans MS" pitchFamily="66" charset="0"/>
          </a:endParaRPr>
        </a:p>
      </dgm:t>
    </dgm:pt>
    <dgm:pt modelId="{F8751CC9-4BE8-46D1-B966-C9F7FBEA109A}" type="parTrans" cxnId="{EE4BC498-F611-4A01-AF3F-0344D38E01B1}">
      <dgm:prSet/>
      <dgm:spPr/>
      <dgm:t>
        <a:bodyPr/>
        <a:lstStyle/>
        <a:p>
          <a:endParaRPr lang="ru-RU"/>
        </a:p>
      </dgm:t>
    </dgm:pt>
    <dgm:pt modelId="{B3408BE9-560D-4701-9654-F4C05D0F5488}" type="sibTrans" cxnId="{EE4BC498-F611-4A01-AF3F-0344D38E01B1}">
      <dgm:prSet/>
      <dgm:spPr/>
      <dgm:t>
        <a:bodyPr/>
        <a:lstStyle/>
        <a:p>
          <a:endParaRPr lang="ru-RU"/>
        </a:p>
      </dgm:t>
    </dgm:pt>
    <dgm:pt modelId="{50EAD5D4-4C8A-478A-97C1-D5D01173DAE1}">
      <dgm:prSet phldrT="[Текст]" custT="1"/>
      <dgm:spPr/>
      <dgm:t>
        <a:bodyPr/>
        <a:lstStyle/>
        <a:p>
          <a:pPr rtl="0"/>
          <a:r>
            <a:rPr lang="ru-RU" sz="2000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2) Разработка перспективного плана совместной коррекционной работы с родителями на год </a:t>
          </a:r>
          <a:endParaRPr lang="ru-RU" sz="2000" dirty="0">
            <a:solidFill>
              <a:srgbClr val="FFFF00"/>
            </a:solidFill>
            <a:latin typeface="Comic Sans MS" pitchFamily="66" charset="0"/>
          </a:endParaRPr>
        </a:p>
      </dgm:t>
    </dgm:pt>
    <dgm:pt modelId="{81F97126-954B-4646-A4CF-BC0148BF1385}" type="parTrans" cxnId="{13077AA5-1381-481F-883F-10F8F317BFFF}">
      <dgm:prSet/>
      <dgm:spPr/>
      <dgm:t>
        <a:bodyPr/>
        <a:lstStyle/>
        <a:p>
          <a:endParaRPr lang="ru-RU"/>
        </a:p>
      </dgm:t>
    </dgm:pt>
    <dgm:pt modelId="{E7E728A0-28A7-48EA-90DB-A8CA337868D5}" type="sibTrans" cxnId="{13077AA5-1381-481F-883F-10F8F317BFFF}">
      <dgm:prSet/>
      <dgm:spPr/>
      <dgm:t>
        <a:bodyPr/>
        <a:lstStyle/>
        <a:p>
          <a:endParaRPr lang="ru-RU"/>
        </a:p>
      </dgm:t>
    </dgm:pt>
    <dgm:pt modelId="{FFC404CE-94D8-4F51-8DAF-8A73B14C996B}">
      <dgm:prSet phldrT="[Текст]" custT="1"/>
      <dgm:spPr/>
      <dgm:t>
        <a:bodyPr/>
        <a:lstStyle/>
        <a:p>
          <a:pPr rtl="0"/>
          <a:r>
            <a:rPr lang="ru-RU" sz="2000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3) Формирование у родителей предпосылок педагогической рефлексии</a:t>
          </a:r>
          <a:r>
            <a:rPr lang="ru-RU" sz="2000" dirty="0" smtClean="0">
              <a:latin typeface="Comic Sans MS" pitchFamily="66" charset="0"/>
            </a:rPr>
            <a:t/>
          </a:r>
          <a:br>
            <a:rPr lang="ru-RU" sz="2000" dirty="0" smtClean="0">
              <a:latin typeface="Comic Sans MS" pitchFamily="66" charset="0"/>
            </a:rPr>
          </a:br>
          <a:endParaRPr lang="ru-RU" sz="2000" dirty="0">
            <a:latin typeface="Comic Sans MS" pitchFamily="66" charset="0"/>
          </a:endParaRPr>
        </a:p>
      </dgm:t>
    </dgm:pt>
    <dgm:pt modelId="{FE1BFFCB-2954-48BA-B413-38B6A467EAF7}" type="sibTrans" cxnId="{1590EC35-B1B5-4404-940A-7294020FAC0B}">
      <dgm:prSet/>
      <dgm:spPr/>
      <dgm:t>
        <a:bodyPr/>
        <a:lstStyle/>
        <a:p>
          <a:endParaRPr lang="ru-RU"/>
        </a:p>
      </dgm:t>
    </dgm:pt>
    <dgm:pt modelId="{614D5B81-4B80-47E1-BE81-044ADCD57AF1}" type="parTrans" cxnId="{1590EC35-B1B5-4404-940A-7294020FAC0B}">
      <dgm:prSet/>
      <dgm:spPr/>
      <dgm:t>
        <a:bodyPr/>
        <a:lstStyle/>
        <a:p>
          <a:endParaRPr lang="ru-RU"/>
        </a:p>
      </dgm:t>
    </dgm:pt>
    <dgm:pt modelId="{37892382-B419-4EE3-AC73-D67297763BF5}" type="pres">
      <dgm:prSet presAssocID="{74AFCA24-9902-4217-8E5F-188FA5BB8495}" presName="linearFlow" presStyleCnt="0">
        <dgm:presLayoutVars>
          <dgm:resizeHandles val="exact"/>
        </dgm:presLayoutVars>
      </dgm:prSet>
      <dgm:spPr/>
    </dgm:pt>
    <dgm:pt modelId="{A5293148-FA40-4D73-A302-4E30D3F09B11}" type="pres">
      <dgm:prSet presAssocID="{B2721974-7EF1-4E47-9763-82BC85E82ACE}" presName="node" presStyleLbl="node1" presStyleIdx="0" presStyleCnt="4" custScaleX="337839" custLinFactNeighborX="-2253" custLinFactNeighborY="-991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D5F6E-E3E8-41A1-AB53-616DC785302A}" type="pres">
      <dgm:prSet presAssocID="{181DD44F-910A-41C2-8206-4A253918E9DB}" presName="sibTrans" presStyleLbl="sibTrans2D1" presStyleIdx="0" presStyleCnt="3"/>
      <dgm:spPr/>
      <dgm:t>
        <a:bodyPr/>
        <a:lstStyle/>
        <a:p>
          <a:endParaRPr lang="ru-RU"/>
        </a:p>
      </dgm:t>
    </dgm:pt>
    <dgm:pt modelId="{67A14E1D-3E5B-49D3-875D-535B406DDCEF}" type="pres">
      <dgm:prSet presAssocID="{181DD44F-910A-41C2-8206-4A253918E9DB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BFCCB6FC-857D-4885-B4FD-DF12AD692E16}" type="pres">
      <dgm:prSet presAssocID="{0F300B99-D075-484D-A38D-75B6EC4E4FD0}" presName="node" presStyleLbl="node1" presStyleIdx="1" presStyleCnt="4" custScaleX="333333" custScaleY="280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73369B-0ECA-4C74-86F9-72C1F6E779ED}" type="pres">
      <dgm:prSet presAssocID="{B3408BE9-560D-4701-9654-F4C05D0F5488}" presName="sibTrans" presStyleLbl="sibTrans2D1" presStyleIdx="1" presStyleCnt="3"/>
      <dgm:spPr/>
      <dgm:t>
        <a:bodyPr/>
        <a:lstStyle/>
        <a:p>
          <a:endParaRPr lang="ru-RU"/>
        </a:p>
      </dgm:t>
    </dgm:pt>
    <dgm:pt modelId="{E1D2FEDD-ACD1-4332-9314-0A5260335F85}" type="pres">
      <dgm:prSet presAssocID="{B3408BE9-560D-4701-9654-F4C05D0F5488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5D7479B7-1D40-4031-8AEA-2B8DDB1B6814}" type="pres">
      <dgm:prSet presAssocID="{50EAD5D4-4C8A-478A-97C1-D5D01173DAE1}" presName="node" presStyleLbl="node1" presStyleIdx="2" presStyleCnt="4" custScaleX="333333" custScaleY="2671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21B801-1264-4E40-B578-CE1B8D6838CE}" type="pres">
      <dgm:prSet presAssocID="{E7E728A0-28A7-48EA-90DB-A8CA337868D5}" presName="sibTrans" presStyleLbl="sibTrans2D1" presStyleIdx="2" presStyleCnt="3"/>
      <dgm:spPr/>
      <dgm:t>
        <a:bodyPr/>
        <a:lstStyle/>
        <a:p>
          <a:endParaRPr lang="ru-RU"/>
        </a:p>
      </dgm:t>
    </dgm:pt>
    <dgm:pt modelId="{61A3483F-94C0-48A5-8944-39A2D5DF1847}" type="pres">
      <dgm:prSet presAssocID="{E7E728A0-28A7-48EA-90DB-A8CA337868D5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5A57F5DF-B44A-4027-8C3A-2A23788D9A21}" type="pres">
      <dgm:prSet presAssocID="{FFC404CE-94D8-4F51-8DAF-8A73B14C996B}" presName="node" presStyleLbl="node1" presStyleIdx="3" presStyleCnt="4" custScaleX="333333" custScaleY="284450" custLinFactNeighborX="3016" custLinFactNeighborY="14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B8D6AE-4D81-4F5E-BA74-EB69E8C5A63F}" type="presOf" srcId="{B2721974-7EF1-4E47-9763-82BC85E82ACE}" destId="{A5293148-FA40-4D73-A302-4E30D3F09B11}" srcOrd="0" destOrd="0" presId="urn:microsoft.com/office/officeart/2005/8/layout/process2"/>
    <dgm:cxn modelId="{1590EC35-B1B5-4404-940A-7294020FAC0B}" srcId="{74AFCA24-9902-4217-8E5F-188FA5BB8495}" destId="{FFC404CE-94D8-4F51-8DAF-8A73B14C996B}" srcOrd="3" destOrd="0" parTransId="{614D5B81-4B80-47E1-BE81-044ADCD57AF1}" sibTransId="{FE1BFFCB-2954-48BA-B413-38B6A467EAF7}"/>
    <dgm:cxn modelId="{13077AA5-1381-481F-883F-10F8F317BFFF}" srcId="{74AFCA24-9902-4217-8E5F-188FA5BB8495}" destId="{50EAD5D4-4C8A-478A-97C1-D5D01173DAE1}" srcOrd="2" destOrd="0" parTransId="{81F97126-954B-4646-A4CF-BC0148BF1385}" sibTransId="{E7E728A0-28A7-48EA-90DB-A8CA337868D5}"/>
    <dgm:cxn modelId="{BEDDECFA-CB7D-41EC-ADB7-A8640FFF9335}" type="presOf" srcId="{181DD44F-910A-41C2-8206-4A253918E9DB}" destId="{67A14E1D-3E5B-49D3-875D-535B406DDCEF}" srcOrd="1" destOrd="0" presId="urn:microsoft.com/office/officeart/2005/8/layout/process2"/>
    <dgm:cxn modelId="{09A67666-ECA5-4469-9719-2E9DA8C4601D}" type="presOf" srcId="{E7E728A0-28A7-48EA-90DB-A8CA337868D5}" destId="{61A3483F-94C0-48A5-8944-39A2D5DF1847}" srcOrd="1" destOrd="0" presId="urn:microsoft.com/office/officeart/2005/8/layout/process2"/>
    <dgm:cxn modelId="{9F9BBBDF-B43B-434F-9C48-3B0AC6E41600}" type="presOf" srcId="{0F300B99-D075-484D-A38D-75B6EC4E4FD0}" destId="{BFCCB6FC-857D-4885-B4FD-DF12AD692E16}" srcOrd="0" destOrd="0" presId="urn:microsoft.com/office/officeart/2005/8/layout/process2"/>
    <dgm:cxn modelId="{BF31AD39-1DBA-447C-AC1B-EC8663996475}" type="presOf" srcId="{50EAD5D4-4C8A-478A-97C1-D5D01173DAE1}" destId="{5D7479B7-1D40-4031-8AEA-2B8DDB1B6814}" srcOrd="0" destOrd="0" presId="urn:microsoft.com/office/officeart/2005/8/layout/process2"/>
    <dgm:cxn modelId="{A6C7A19C-954D-48A6-A852-7A64B16EB149}" type="presOf" srcId="{B3408BE9-560D-4701-9654-F4C05D0F5488}" destId="{E1D2FEDD-ACD1-4332-9314-0A5260335F85}" srcOrd="1" destOrd="0" presId="urn:microsoft.com/office/officeart/2005/8/layout/process2"/>
    <dgm:cxn modelId="{B9E247DF-3314-4D82-8E04-71065F32B9B1}" type="presOf" srcId="{B3408BE9-560D-4701-9654-F4C05D0F5488}" destId="{8573369B-0ECA-4C74-86F9-72C1F6E779ED}" srcOrd="0" destOrd="0" presId="urn:microsoft.com/office/officeart/2005/8/layout/process2"/>
    <dgm:cxn modelId="{B0EA19D2-1108-442B-AABA-B580B00FB30C}" type="presOf" srcId="{74AFCA24-9902-4217-8E5F-188FA5BB8495}" destId="{37892382-B419-4EE3-AC73-D67297763BF5}" srcOrd="0" destOrd="0" presId="urn:microsoft.com/office/officeart/2005/8/layout/process2"/>
    <dgm:cxn modelId="{185B234E-FEF0-434D-A7F1-C5FFD2D4C4D9}" type="presOf" srcId="{181DD44F-910A-41C2-8206-4A253918E9DB}" destId="{C8DD5F6E-E3E8-41A1-AB53-616DC785302A}" srcOrd="0" destOrd="0" presId="urn:microsoft.com/office/officeart/2005/8/layout/process2"/>
    <dgm:cxn modelId="{6E8A605E-B8AC-41A9-8169-E0C96A4DD0E5}" type="presOf" srcId="{FFC404CE-94D8-4F51-8DAF-8A73B14C996B}" destId="{5A57F5DF-B44A-4027-8C3A-2A23788D9A21}" srcOrd="0" destOrd="0" presId="urn:microsoft.com/office/officeart/2005/8/layout/process2"/>
    <dgm:cxn modelId="{EE4BC498-F611-4A01-AF3F-0344D38E01B1}" srcId="{74AFCA24-9902-4217-8E5F-188FA5BB8495}" destId="{0F300B99-D075-484D-A38D-75B6EC4E4FD0}" srcOrd="1" destOrd="0" parTransId="{F8751CC9-4BE8-46D1-B966-C9F7FBEA109A}" sibTransId="{B3408BE9-560D-4701-9654-F4C05D0F5488}"/>
    <dgm:cxn modelId="{69339420-FB8C-4AED-9E6A-2A47FE820078}" type="presOf" srcId="{E7E728A0-28A7-48EA-90DB-A8CA337868D5}" destId="{D621B801-1264-4E40-B578-CE1B8D6838CE}" srcOrd="0" destOrd="0" presId="urn:microsoft.com/office/officeart/2005/8/layout/process2"/>
    <dgm:cxn modelId="{CC56604B-EA61-4D6D-9B32-621EC47A307E}" srcId="{74AFCA24-9902-4217-8E5F-188FA5BB8495}" destId="{B2721974-7EF1-4E47-9763-82BC85E82ACE}" srcOrd="0" destOrd="0" parTransId="{623C6E15-59C4-4453-A3C1-293A651E5A36}" sibTransId="{181DD44F-910A-41C2-8206-4A253918E9DB}"/>
    <dgm:cxn modelId="{7ADC15CF-4EF6-43F9-9C48-677AA438A616}" type="presParOf" srcId="{37892382-B419-4EE3-AC73-D67297763BF5}" destId="{A5293148-FA40-4D73-A302-4E30D3F09B11}" srcOrd="0" destOrd="0" presId="urn:microsoft.com/office/officeart/2005/8/layout/process2"/>
    <dgm:cxn modelId="{EAEE9862-18A1-47A1-9E03-D7F28C95FA9C}" type="presParOf" srcId="{37892382-B419-4EE3-AC73-D67297763BF5}" destId="{C8DD5F6E-E3E8-41A1-AB53-616DC785302A}" srcOrd="1" destOrd="0" presId="urn:microsoft.com/office/officeart/2005/8/layout/process2"/>
    <dgm:cxn modelId="{89D9F921-3DAA-4A5E-9CE0-99A6DD8FDB59}" type="presParOf" srcId="{C8DD5F6E-E3E8-41A1-AB53-616DC785302A}" destId="{67A14E1D-3E5B-49D3-875D-535B406DDCEF}" srcOrd="0" destOrd="0" presId="urn:microsoft.com/office/officeart/2005/8/layout/process2"/>
    <dgm:cxn modelId="{DEACE31A-1DEB-4960-B2B7-3A5279D90217}" type="presParOf" srcId="{37892382-B419-4EE3-AC73-D67297763BF5}" destId="{BFCCB6FC-857D-4885-B4FD-DF12AD692E16}" srcOrd="2" destOrd="0" presId="urn:microsoft.com/office/officeart/2005/8/layout/process2"/>
    <dgm:cxn modelId="{7564FA96-16A3-4503-9BF6-FBD5C1D0BC14}" type="presParOf" srcId="{37892382-B419-4EE3-AC73-D67297763BF5}" destId="{8573369B-0ECA-4C74-86F9-72C1F6E779ED}" srcOrd="3" destOrd="0" presId="urn:microsoft.com/office/officeart/2005/8/layout/process2"/>
    <dgm:cxn modelId="{65627231-20D3-4BDE-84BB-30CB5AE0BA9E}" type="presParOf" srcId="{8573369B-0ECA-4C74-86F9-72C1F6E779ED}" destId="{E1D2FEDD-ACD1-4332-9314-0A5260335F85}" srcOrd="0" destOrd="0" presId="urn:microsoft.com/office/officeart/2005/8/layout/process2"/>
    <dgm:cxn modelId="{FA4FB0FC-72DB-4E05-ABC0-FF2C55B6F77A}" type="presParOf" srcId="{37892382-B419-4EE3-AC73-D67297763BF5}" destId="{5D7479B7-1D40-4031-8AEA-2B8DDB1B6814}" srcOrd="4" destOrd="0" presId="urn:microsoft.com/office/officeart/2005/8/layout/process2"/>
    <dgm:cxn modelId="{EE2D997F-FCA5-44A0-BED5-A86D9CF246C3}" type="presParOf" srcId="{37892382-B419-4EE3-AC73-D67297763BF5}" destId="{D621B801-1264-4E40-B578-CE1B8D6838CE}" srcOrd="5" destOrd="0" presId="urn:microsoft.com/office/officeart/2005/8/layout/process2"/>
    <dgm:cxn modelId="{1BC60578-F7B9-4008-8DE8-B2BEFA8124C3}" type="presParOf" srcId="{D621B801-1264-4E40-B578-CE1B8D6838CE}" destId="{61A3483F-94C0-48A5-8944-39A2D5DF1847}" srcOrd="0" destOrd="0" presId="urn:microsoft.com/office/officeart/2005/8/layout/process2"/>
    <dgm:cxn modelId="{DDE238FA-B081-49CF-9BE0-2207D2BCE26C}" type="presParOf" srcId="{37892382-B419-4EE3-AC73-D67297763BF5}" destId="{5A57F5DF-B44A-4027-8C3A-2A23788D9A21}" srcOrd="6" destOrd="0" presId="urn:microsoft.com/office/officeart/2005/8/layout/process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919FAF-BF17-49B8-A0C4-AB4505985CF1}" type="doc">
      <dgm:prSet loTypeId="urn:microsoft.com/office/officeart/2005/8/layout/process2" loCatId="process" qsTypeId="urn:microsoft.com/office/officeart/2005/8/quickstyle/simple5" qsCatId="simple" csTypeId="urn:microsoft.com/office/officeart/2005/8/colors/accent1_2" csCatId="accent1" phldr="1"/>
      <dgm:spPr/>
    </dgm:pt>
    <dgm:pt modelId="{0E593AF5-99BA-4664-964D-829BED7E670D}">
      <dgm:prSet phldrT="[Текст]" custT="1"/>
      <dgm:spPr/>
      <dgm:t>
        <a:bodyPr/>
        <a:lstStyle/>
        <a:p>
          <a:pPr rtl="0"/>
          <a:r>
            <a:rPr lang="ru-RU" sz="1800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1)Знакомство родителей с доступными для использования в домашних условиях методами стимуляции речевого развития и коррекции речевых недостатков</a:t>
          </a:r>
          <a:endParaRPr lang="ru-RU" sz="1800" dirty="0">
            <a:solidFill>
              <a:srgbClr val="FFFF00"/>
            </a:solidFill>
            <a:latin typeface="Comic Sans MS" pitchFamily="66" charset="0"/>
          </a:endParaRPr>
        </a:p>
      </dgm:t>
    </dgm:pt>
    <dgm:pt modelId="{D0C3F85B-D9AB-4C71-8D4E-41938F97F17D}" type="parTrans" cxnId="{7DFB3B02-24A9-4DC9-9A88-5FC84F45EE14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C33501B8-66A6-4E33-93FF-F9DE45D8CC3A}" type="sibTrans" cxnId="{7DFB3B02-24A9-4DC9-9A88-5FC84F45EE14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9EFAC49E-D1ED-4AB3-9675-383597C03431}">
      <dgm:prSet phldrT="[Текст]"/>
      <dgm:spPr/>
      <dgm:t>
        <a:bodyPr/>
        <a:lstStyle/>
        <a:p>
          <a:pPr rtl="0"/>
          <a:r>
            <a:rPr lang="ru-RU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2) Обучение родителей совместным, имеющим коррекционное направление формам  деятельности с детьми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F3BDD93E-9F33-4DAC-AB21-E80AE9CFA977}" type="parTrans" cxnId="{2804452E-604B-434A-A353-B65E72BAD57F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8F61DF4E-7CB5-4132-96B4-59D7DF790445}" type="sibTrans" cxnId="{2804452E-604B-434A-A353-B65E72BAD57F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715EAE6E-71EE-4923-87A0-0499686AD00A}">
      <dgm:prSet phldrT="[Текст]"/>
      <dgm:spPr/>
      <dgm:t>
        <a:bodyPr/>
        <a:lstStyle/>
        <a:p>
          <a:r>
            <a:rPr lang="ru-RU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3) Создание эмоционального контакта между родителями и детьми</a:t>
          </a:r>
          <a:r>
            <a:rPr lang="ru-RU" dirty="0" smtClean="0">
              <a:solidFill>
                <a:srgbClr val="FFFF00"/>
              </a:solidFill>
              <a:latin typeface="Comic Sans MS" pitchFamily="66" charset="0"/>
            </a:rPr>
            <a:t/>
          </a:r>
          <a:br>
            <a:rPr lang="ru-RU" dirty="0" smtClean="0">
              <a:solidFill>
                <a:srgbClr val="FFFF00"/>
              </a:solidFill>
              <a:latin typeface="Comic Sans MS" pitchFamily="66" charset="0"/>
            </a:rPr>
          </a:b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C874FC36-AE54-4077-9F79-970A8A6E83D3}" type="sibTrans" cxnId="{79F9A8F9-E2FE-48D8-B041-5A47ED1F1940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0861E7C6-65E9-4EAD-95EC-F864892474CE}" type="parTrans" cxnId="{79F9A8F9-E2FE-48D8-B041-5A47ED1F1940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773B9DB3-1FF3-4341-9619-96F6399D55C7}" type="pres">
      <dgm:prSet presAssocID="{11919FAF-BF17-49B8-A0C4-AB4505985CF1}" presName="linearFlow" presStyleCnt="0">
        <dgm:presLayoutVars>
          <dgm:resizeHandles val="exact"/>
        </dgm:presLayoutVars>
      </dgm:prSet>
      <dgm:spPr/>
    </dgm:pt>
    <dgm:pt modelId="{1F84A2F6-0ECD-45BF-B2A0-D5E5C7041F0D}" type="pres">
      <dgm:prSet presAssocID="{0E593AF5-99BA-4664-964D-829BED7E670D}" presName="node" presStyleLbl="node1" presStyleIdx="0" presStyleCnt="3" custScaleX="470588" custLinFactNeighborX="-1306" custLinFactNeighborY="-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77DBA1-93D6-48BF-AFB1-A87ED8DB3EA7}" type="pres">
      <dgm:prSet presAssocID="{C33501B8-66A6-4E33-93FF-F9DE45D8CC3A}" presName="sibTrans" presStyleLbl="sibTrans2D1" presStyleIdx="0" presStyleCnt="2"/>
      <dgm:spPr/>
      <dgm:t>
        <a:bodyPr/>
        <a:lstStyle/>
        <a:p>
          <a:endParaRPr lang="ru-RU"/>
        </a:p>
      </dgm:t>
    </dgm:pt>
    <dgm:pt modelId="{9205543D-126F-4AB0-BAB2-CF20276B5055}" type="pres">
      <dgm:prSet presAssocID="{C33501B8-66A6-4E33-93FF-F9DE45D8CC3A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87BF8BBE-3DBB-46F4-8307-2D8E6B4B6799}" type="pres">
      <dgm:prSet presAssocID="{9EFAC49E-D1ED-4AB3-9675-383597C03431}" presName="node" presStyleLbl="node1" presStyleIdx="1" presStyleCnt="3" custScaleX="4705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DCCF77-538E-41E2-83C2-705D6915977F}" type="pres">
      <dgm:prSet presAssocID="{8F61DF4E-7CB5-4132-96B4-59D7DF790445}" presName="sibTrans" presStyleLbl="sibTrans2D1" presStyleIdx="1" presStyleCnt="2"/>
      <dgm:spPr/>
      <dgm:t>
        <a:bodyPr/>
        <a:lstStyle/>
        <a:p>
          <a:endParaRPr lang="ru-RU"/>
        </a:p>
      </dgm:t>
    </dgm:pt>
    <dgm:pt modelId="{B5AF7BA6-45BB-4D87-BC92-68BDEEFAC60E}" type="pres">
      <dgm:prSet presAssocID="{8F61DF4E-7CB5-4132-96B4-59D7DF790445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9EC8734B-757F-43CC-91A1-B51CA3B88560}" type="pres">
      <dgm:prSet presAssocID="{715EAE6E-71EE-4923-87A0-0499686AD00A}" presName="node" presStyleLbl="node1" presStyleIdx="2" presStyleCnt="3" custScaleX="470588" custLinFactNeighborY="224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F9A8F9-E2FE-48D8-B041-5A47ED1F1940}" srcId="{11919FAF-BF17-49B8-A0C4-AB4505985CF1}" destId="{715EAE6E-71EE-4923-87A0-0499686AD00A}" srcOrd="2" destOrd="0" parTransId="{0861E7C6-65E9-4EAD-95EC-F864892474CE}" sibTransId="{C874FC36-AE54-4077-9F79-970A8A6E83D3}"/>
    <dgm:cxn modelId="{9DD901CD-5A02-43C3-9460-BF5B64AB043B}" type="presOf" srcId="{715EAE6E-71EE-4923-87A0-0499686AD00A}" destId="{9EC8734B-757F-43CC-91A1-B51CA3B88560}" srcOrd="0" destOrd="0" presId="urn:microsoft.com/office/officeart/2005/8/layout/process2"/>
    <dgm:cxn modelId="{7B01BABF-48EF-4A96-BBD8-E232A13DCE8C}" type="presOf" srcId="{C33501B8-66A6-4E33-93FF-F9DE45D8CC3A}" destId="{9205543D-126F-4AB0-BAB2-CF20276B5055}" srcOrd="1" destOrd="0" presId="urn:microsoft.com/office/officeart/2005/8/layout/process2"/>
    <dgm:cxn modelId="{AA178875-3130-4C88-990E-D0D753525AE8}" type="presOf" srcId="{8F61DF4E-7CB5-4132-96B4-59D7DF790445}" destId="{2DDCCF77-538E-41E2-83C2-705D6915977F}" srcOrd="0" destOrd="0" presId="urn:microsoft.com/office/officeart/2005/8/layout/process2"/>
    <dgm:cxn modelId="{F2D95AB3-4819-4352-8D3C-A7C60601EADA}" type="presOf" srcId="{8F61DF4E-7CB5-4132-96B4-59D7DF790445}" destId="{B5AF7BA6-45BB-4D87-BC92-68BDEEFAC60E}" srcOrd="1" destOrd="0" presId="urn:microsoft.com/office/officeart/2005/8/layout/process2"/>
    <dgm:cxn modelId="{2804452E-604B-434A-A353-B65E72BAD57F}" srcId="{11919FAF-BF17-49B8-A0C4-AB4505985CF1}" destId="{9EFAC49E-D1ED-4AB3-9675-383597C03431}" srcOrd="1" destOrd="0" parTransId="{F3BDD93E-9F33-4DAC-AB21-E80AE9CFA977}" sibTransId="{8F61DF4E-7CB5-4132-96B4-59D7DF790445}"/>
    <dgm:cxn modelId="{A98131ED-8972-4053-B5F6-5B695E81904D}" type="presOf" srcId="{11919FAF-BF17-49B8-A0C4-AB4505985CF1}" destId="{773B9DB3-1FF3-4341-9619-96F6399D55C7}" srcOrd="0" destOrd="0" presId="urn:microsoft.com/office/officeart/2005/8/layout/process2"/>
    <dgm:cxn modelId="{DB988E7F-63FD-4D5F-8F70-4FBF79565F4A}" type="presOf" srcId="{C33501B8-66A6-4E33-93FF-F9DE45D8CC3A}" destId="{F077DBA1-93D6-48BF-AFB1-A87ED8DB3EA7}" srcOrd="0" destOrd="0" presId="urn:microsoft.com/office/officeart/2005/8/layout/process2"/>
    <dgm:cxn modelId="{7DFB3B02-24A9-4DC9-9A88-5FC84F45EE14}" srcId="{11919FAF-BF17-49B8-A0C4-AB4505985CF1}" destId="{0E593AF5-99BA-4664-964D-829BED7E670D}" srcOrd="0" destOrd="0" parTransId="{D0C3F85B-D9AB-4C71-8D4E-41938F97F17D}" sibTransId="{C33501B8-66A6-4E33-93FF-F9DE45D8CC3A}"/>
    <dgm:cxn modelId="{2440D794-9614-43E5-BA7B-9470691851CA}" type="presOf" srcId="{0E593AF5-99BA-4664-964D-829BED7E670D}" destId="{1F84A2F6-0ECD-45BF-B2A0-D5E5C7041F0D}" srcOrd="0" destOrd="0" presId="urn:microsoft.com/office/officeart/2005/8/layout/process2"/>
    <dgm:cxn modelId="{D213B7A1-DB81-43B2-B62D-497126E84415}" type="presOf" srcId="{9EFAC49E-D1ED-4AB3-9675-383597C03431}" destId="{87BF8BBE-3DBB-46F4-8307-2D8E6B4B6799}" srcOrd="0" destOrd="0" presId="urn:microsoft.com/office/officeart/2005/8/layout/process2"/>
    <dgm:cxn modelId="{68DDA023-6391-407A-8733-F6C85A95796E}" type="presParOf" srcId="{773B9DB3-1FF3-4341-9619-96F6399D55C7}" destId="{1F84A2F6-0ECD-45BF-B2A0-D5E5C7041F0D}" srcOrd="0" destOrd="0" presId="urn:microsoft.com/office/officeart/2005/8/layout/process2"/>
    <dgm:cxn modelId="{B40D014C-B94D-440C-85D1-816BB5CAF43C}" type="presParOf" srcId="{773B9DB3-1FF3-4341-9619-96F6399D55C7}" destId="{F077DBA1-93D6-48BF-AFB1-A87ED8DB3EA7}" srcOrd="1" destOrd="0" presId="urn:microsoft.com/office/officeart/2005/8/layout/process2"/>
    <dgm:cxn modelId="{AACDF635-A9F0-428A-BD4B-9DEBF70A0FFD}" type="presParOf" srcId="{F077DBA1-93D6-48BF-AFB1-A87ED8DB3EA7}" destId="{9205543D-126F-4AB0-BAB2-CF20276B5055}" srcOrd="0" destOrd="0" presId="urn:microsoft.com/office/officeart/2005/8/layout/process2"/>
    <dgm:cxn modelId="{55832C8A-B538-4F39-B06D-39478B6A32F4}" type="presParOf" srcId="{773B9DB3-1FF3-4341-9619-96F6399D55C7}" destId="{87BF8BBE-3DBB-46F4-8307-2D8E6B4B6799}" srcOrd="2" destOrd="0" presId="urn:microsoft.com/office/officeart/2005/8/layout/process2"/>
    <dgm:cxn modelId="{990B267C-B398-4A73-B8F9-60E4F05F7D6D}" type="presParOf" srcId="{773B9DB3-1FF3-4341-9619-96F6399D55C7}" destId="{2DDCCF77-538E-41E2-83C2-705D6915977F}" srcOrd="3" destOrd="0" presId="urn:microsoft.com/office/officeart/2005/8/layout/process2"/>
    <dgm:cxn modelId="{DB512BCB-307A-4695-9FF6-35DF23270B97}" type="presParOf" srcId="{2DDCCF77-538E-41E2-83C2-705D6915977F}" destId="{B5AF7BA6-45BB-4D87-BC92-68BDEEFAC60E}" srcOrd="0" destOrd="0" presId="urn:microsoft.com/office/officeart/2005/8/layout/process2"/>
    <dgm:cxn modelId="{63CF72A5-5CE8-4EC7-B1FF-6B7409770E58}" type="presParOf" srcId="{773B9DB3-1FF3-4341-9619-96F6399D55C7}" destId="{9EC8734B-757F-43CC-91A1-B51CA3B88560}" srcOrd="4" destOrd="0" presId="urn:microsoft.com/office/officeart/2005/8/layout/process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CDE627-1616-4B09-83B1-3E0EC404B92B}" type="doc">
      <dgm:prSet loTypeId="urn:microsoft.com/office/officeart/2005/8/layout/default#1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170847F-3B6D-4210-8E12-D74FB4829199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«Артикуляционная гимнастика»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86BFAD5D-217F-4E5B-8995-5978229DF9DB}" type="parTrans" cxnId="{AD5B7977-F254-4C0F-A4C5-B8F02A5617CA}">
      <dgm:prSet/>
      <dgm:spPr/>
      <dgm:t>
        <a:bodyPr/>
        <a:lstStyle/>
        <a:p>
          <a:endParaRPr lang="ru-RU"/>
        </a:p>
      </dgm:t>
    </dgm:pt>
    <dgm:pt modelId="{D0D5F8BC-9145-4E13-B5C4-C27A69C7747E}" type="sibTrans" cxnId="{AD5B7977-F254-4C0F-A4C5-B8F02A5617CA}">
      <dgm:prSet/>
      <dgm:spPr/>
      <dgm:t>
        <a:bodyPr/>
        <a:lstStyle/>
        <a:p>
          <a:endParaRPr lang="ru-RU"/>
        </a:p>
      </dgm:t>
    </dgm:pt>
    <dgm:pt modelId="{D14F5EE9-6EBD-4EE6-B467-0D4B3688532F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«Развитие мелкой моторики»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E957C40B-00B4-4656-A64C-8CBAD178FCA7}" type="parTrans" cxnId="{2FD396F1-1922-433E-85FE-CBA1B11C618B}">
      <dgm:prSet/>
      <dgm:spPr/>
      <dgm:t>
        <a:bodyPr/>
        <a:lstStyle/>
        <a:p>
          <a:endParaRPr lang="ru-RU"/>
        </a:p>
      </dgm:t>
    </dgm:pt>
    <dgm:pt modelId="{3F12922A-D050-493A-B9D6-1C6A4DAD0C39}" type="sibTrans" cxnId="{2FD396F1-1922-433E-85FE-CBA1B11C618B}">
      <dgm:prSet/>
      <dgm:spPr/>
      <dgm:t>
        <a:bodyPr/>
        <a:lstStyle/>
        <a:p>
          <a:endParaRPr lang="ru-RU"/>
        </a:p>
      </dgm:t>
    </dgm:pt>
    <dgm:pt modelId="{41D52300-F2D7-4C7E-AE80-7F01F305CB2D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«Дыхательная гимнастика» 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B3A12EB1-0F33-44AC-89C2-05795EE41E5F}" type="parTrans" cxnId="{E9430578-1E9E-4C4C-8348-B71C89D047EA}">
      <dgm:prSet/>
      <dgm:spPr/>
      <dgm:t>
        <a:bodyPr/>
        <a:lstStyle/>
        <a:p>
          <a:endParaRPr lang="ru-RU"/>
        </a:p>
      </dgm:t>
    </dgm:pt>
    <dgm:pt modelId="{CC2D616B-2138-4E8E-B5D5-107A497A1DF1}" type="sibTrans" cxnId="{E9430578-1E9E-4C4C-8348-B71C89D047EA}">
      <dgm:prSet/>
      <dgm:spPr/>
      <dgm:t>
        <a:bodyPr/>
        <a:lstStyle/>
        <a:p>
          <a:endParaRPr lang="ru-RU"/>
        </a:p>
      </dgm:t>
    </dgm:pt>
    <dgm:pt modelId="{7719BECA-F59A-407F-ADEC-DDE5386ABAD9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«Развитие внимания и мышления»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C7B27B50-1619-4176-A02A-063F9A1B6BD7}" type="parTrans" cxnId="{BA865CB1-8215-4768-BC58-3B1B4FF5B9E8}">
      <dgm:prSet/>
      <dgm:spPr/>
      <dgm:t>
        <a:bodyPr/>
        <a:lstStyle/>
        <a:p>
          <a:endParaRPr lang="ru-RU"/>
        </a:p>
      </dgm:t>
    </dgm:pt>
    <dgm:pt modelId="{AA6AF21B-D1A5-43CB-A905-881024474BEB}" type="sibTrans" cxnId="{BA865CB1-8215-4768-BC58-3B1B4FF5B9E8}">
      <dgm:prSet/>
      <dgm:spPr/>
      <dgm:t>
        <a:bodyPr/>
        <a:lstStyle/>
        <a:p>
          <a:endParaRPr lang="ru-RU"/>
        </a:p>
      </dgm:t>
    </dgm:pt>
    <dgm:pt modelId="{AC121540-2DEC-45E9-BE81-37C237AD0D5E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«Как следить за автоматизацией звуков в домашних условиях»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93392C17-9F42-4D81-951C-14210C3A17A7}" type="parTrans" cxnId="{A0FB1BED-9052-465B-8EDF-0A8165E435B1}">
      <dgm:prSet/>
      <dgm:spPr/>
      <dgm:t>
        <a:bodyPr/>
        <a:lstStyle/>
        <a:p>
          <a:endParaRPr lang="ru-RU"/>
        </a:p>
      </dgm:t>
    </dgm:pt>
    <dgm:pt modelId="{E8B00841-E02A-4F0C-9EEF-624921DCF52C}" type="sibTrans" cxnId="{A0FB1BED-9052-465B-8EDF-0A8165E435B1}">
      <dgm:prSet/>
      <dgm:spPr/>
      <dgm:t>
        <a:bodyPr/>
        <a:lstStyle/>
        <a:p>
          <a:endParaRPr lang="ru-RU"/>
        </a:p>
      </dgm:t>
    </dgm:pt>
    <dgm:pt modelId="{8C95FF38-9A2B-4D44-9954-D1B461570031}">
      <dgm:prSet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«Выполнение домашнего задания» </a:t>
          </a:r>
          <a:endParaRPr lang="ru-RU" b="0" i="1" dirty="0" smtClean="0">
            <a:solidFill>
              <a:srgbClr val="FFFF00"/>
            </a:solidFill>
            <a:latin typeface="Comic Sans MS" pitchFamily="66" charset="0"/>
            <a:cs typeface="Times New Roman" pitchFamily="18" charset="0"/>
          </a:endParaRPr>
        </a:p>
      </dgm:t>
    </dgm:pt>
    <dgm:pt modelId="{28888914-D7CE-4339-BAB5-955EFD94BFC6}" type="parTrans" cxnId="{424D6B1A-9744-4356-AC29-2C90798E61E9}">
      <dgm:prSet/>
      <dgm:spPr/>
      <dgm:t>
        <a:bodyPr/>
        <a:lstStyle/>
        <a:p>
          <a:endParaRPr lang="ru-RU"/>
        </a:p>
      </dgm:t>
    </dgm:pt>
    <dgm:pt modelId="{33FC575C-01CD-4DA7-8083-6911C97F98A9}" type="sibTrans" cxnId="{424D6B1A-9744-4356-AC29-2C90798E61E9}">
      <dgm:prSet/>
      <dgm:spPr/>
      <dgm:t>
        <a:bodyPr/>
        <a:lstStyle/>
        <a:p>
          <a:endParaRPr lang="ru-RU"/>
        </a:p>
      </dgm:t>
    </dgm:pt>
    <dgm:pt modelId="{C8C7B5DF-F205-40F3-A78A-1DFBBE652993}" type="pres">
      <dgm:prSet presAssocID="{CACDE627-1616-4B09-83B1-3E0EC404B92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59ECE5-12E1-4FFC-BF28-803498312F94}" type="pres">
      <dgm:prSet presAssocID="{5170847F-3B6D-4210-8E12-D74FB4829199}" presName="node" presStyleLbl="node1" presStyleIdx="0" presStyleCnt="6" custLinFactNeighborX="-722" custLinFactNeighborY="-42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FF5C7D-5D8F-4D98-AE2A-B4F471B215CC}" type="pres">
      <dgm:prSet presAssocID="{D0D5F8BC-9145-4E13-B5C4-C27A69C7747E}" presName="sibTrans" presStyleCnt="0"/>
      <dgm:spPr/>
    </dgm:pt>
    <dgm:pt modelId="{A1C8AAC0-16B8-45DD-B630-B1B7123D1D22}" type="pres">
      <dgm:prSet presAssocID="{D14F5EE9-6EBD-4EE6-B467-0D4B3688532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DC938-2BA3-4841-88FB-B0E9B0A6E49A}" type="pres">
      <dgm:prSet presAssocID="{3F12922A-D050-493A-B9D6-1C6A4DAD0C39}" presName="sibTrans" presStyleCnt="0"/>
      <dgm:spPr/>
    </dgm:pt>
    <dgm:pt modelId="{5BC63D44-99B7-4ABA-B70A-6D33E2242CD4}" type="pres">
      <dgm:prSet presAssocID="{41D52300-F2D7-4C7E-AE80-7F01F305CB2D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FA51D-BF3D-4D1B-A0B1-2386381BC60D}" type="pres">
      <dgm:prSet presAssocID="{CC2D616B-2138-4E8E-B5D5-107A497A1DF1}" presName="sibTrans" presStyleCnt="0"/>
      <dgm:spPr/>
    </dgm:pt>
    <dgm:pt modelId="{5E503ADE-4A13-400F-86C0-6F4FED3C9A40}" type="pres">
      <dgm:prSet presAssocID="{8C95FF38-9A2B-4D44-9954-D1B46157003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3142BB-3949-4CC2-A0A1-FC2A76A5CE8D}" type="pres">
      <dgm:prSet presAssocID="{33FC575C-01CD-4DA7-8083-6911C97F98A9}" presName="sibTrans" presStyleCnt="0"/>
      <dgm:spPr/>
    </dgm:pt>
    <dgm:pt modelId="{A0594BDA-DD73-40C2-A6F4-DAF5F751996D}" type="pres">
      <dgm:prSet presAssocID="{7719BECA-F59A-407F-ADEC-DDE5386ABAD9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1E9636-A732-41AE-8958-5772DCCDBE29}" type="pres">
      <dgm:prSet presAssocID="{AA6AF21B-D1A5-43CB-A905-881024474BEB}" presName="sibTrans" presStyleCnt="0"/>
      <dgm:spPr/>
    </dgm:pt>
    <dgm:pt modelId="{B29DAAC0-38F0-4264-ACB5-1F0C757DE411}" type="pres">
      <dgm:prSet presAssocID="{AC121540-2DEC-45E9-BE81-37C237AD0D5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CBA10A-8B53-43A4-87C0-5C957B4DF2B4}" type="presOf" srcId="{D14F5EE9-6EBD-4EE6-B467-0D4B3688532F}" destId="{A1C8AAC0-16B8-45DD-B630-B1B7123D1D22}" srcOrd="0" destOrd="0" presId="urn:microsoft.com/office/officeart/2005/8/layout/default#1"/>
    <dgm:cxn modelId="{0C121A54-4986-4A64-A65B-A84400F3C161}" type="presOf" srcId="{5170847F-3B6D-4210-8E12-D74FB4829199}" destId="{F559ECE5-12E1-4FFC-BF28-803498312F94}" srcOrd="0" destOrd="0" presId="urn:microsoft.com/office/officeart/2005/8/layout/default#1"/>
    <dgm:cxn modelId="{9E84FEE7-9E2F-4241-8D50-599D82DC1BC7}" type="presOf" srcId="{CACDE627-1616-4B09-83B1-3E0EC404B92B}" destId="{C8C7B5DF-F205-40F3-A78A-1DFBBE652993}" srcOrd="0" destOrd="0" presId="urn:microsoft.com/office/officeart/2005/8/layout/default#1"/>
    <dgm:cxn modelId="{BA865CB1-8215-4768-BC58-3B1B4FF5B9E8}" srcId="{CACDE627-1616-4B09-83B1-3E0EC404B92B}" destId="{7719BECA-F59A-407F-ADEC-DDE5386ABAD9}" srcOrd="4" destOrd="0" parTransId="{C7B27B50-1619-4176-A02A-063F9A1B6BD7}" sibTransId="{AA6AF21B-D1A5-43CB-A905-881024474BEB}"/>
    <dgm:cxn modelId="{E2E4953B-4B5B-4CD4-BC27-393243BEF502}" type="presOf" srcId="{AC121540-2DEC-45E9-BE81-37C237AD0D5E}" destId="{B29DAAC0-38F0-4264-ACB5-1F0C757DE411}" srcOrd="0" destOrd="0" presId="urn:microsoft.com/office/officeart/2005/8/layout/default#1"/>
    <dgm:cxn modelId="{E9430578-1E9E-4C4C-8348-B71C89D047EA}" srcId="{CACDE627-1616-4B09-83B1-3E0EC404B92B}" destId="{41D52300-F2D7-4C7E-AE80-7F01F305CB2D}" srcOrd="2" destOrd="0" parTransId="{B3A12EB1-0F33-44AC-89C2-05795EE41E5F}" sibTransId="{CC2D616B-2138-4E8E-B5D5-107A497A1DF1}"/>
    <dgm:cxn modelId="{AD5B7977-F254-4C0F-A4C5-B8F02A5617CA}" srcId="{CACDE627-1616-4B09-83B1-3E0EC404B92B}" destId="{5170847F-3B6D-4210-8E12-D74FB4829199}" srcOrd="0" destOrd="0" parTransId="{86BFAD5D-217F-4E5B-8995-5978229DF9DB}" sibTransId="{D0D5F8BC-9145-4E13-B5C4-C27A69C7747E}"/>
    <dgm:cxn modelId="{424D6B1A-9744-4356-AC29-2C90798E61E9}" srcId="{CACDE627-1616-4B09-83B1-3E0EC404B92B}" destId="{8C95FF38-9A2B-4D44-9954-D1B461570031}" srcOrd="3" destOrd="0" parTransId="{28888914-D7CE-4339-BAB5-955EFD94BFC6}" sibTransId="{33FC575C-01CD-4DA7-8083-6911C97F98A9}"/>
    <dgm:cxn modelId="{2FD396F1-1922-433E-85FE-CBA1B11C618B}" srcId="{CACDE627-1616-4B09-83B1-3E0EC404B92B}" destId="{D14F5EE9-6EBD-4EE6-B467-0D4B3688532F}" srcOrd="1" destOrd="0" parTransId="{E957C40B-00B4-4656-A64C-8CBAD178FCA7}" sibTransId="{3F12922A-D050-493A-B9D6-1C6A4DAD0C39}"/>
    <dgm:cxn modelId="{0CA4733B-1244-476A-BAA8-3684E526ADC0}" type="presOf" srcId="{8C95FF38-9A2B-4D44-9954-D1B461570031}" destId="{5E503ADE-4A13-400F-86C0-6F4FED3C9A40}" srcOrd="0" destOrd="0" presId="urn:microsoft.com/office/officeart/2005/8/layout/default#1"/>
    <dgm:cxn modelId="{A0FB1BED-9052-465B-8EDF-0A8165E435B1}" srcId="{CACDE627-1616-4B09-83B1-3E0EC404B92B}" destId="{AC121540-2DEC-45E9-BE81-37C237AD0D5E}" srcOrd="5" destOrd="0" parTransId="{93392C17-9F42-4D81-951C-14210C3A17A7}" sibTransId="{E8B00841-E02A-4F0C-9EEF-624921DCF52C}"/>
    <dgm:cxn modelId="{E66ABCB5-7E6D-49A9-A4E8-9AD6646F7960}" type="presOf" srcId="{41D52300-F2D7-4C7E-AE80-7F01F305CB2D}" destId="{5BC63D44-99B7-4ABA-B70A-6D33E2242CD4}" srcOrd="0" destOrd="0" presId="urn:microsoft.com/office/officeart/2005/8/layout/default#1"/>
    <dgm:cxn modelId="{F65BDE3C-B2A9-491F-B13C-914F8B2C35B1}" type="presOf" srcId="{7719BECA-F59A-407F-ADEC-DDE5386ABAD9}" destId="{A0594BDA-DD73-40C2-A6F4-DAF5F751996D}" srcOrd="0" destOrd="0" presId="urn:microsoft.com/office/officeart/2005/8/layout/default#1"/>
    <dgm:cxn modelId="{73E58A4C-9B49-4782-A6DE-7514AAEE5F71}" type="presParOf" srcId="{C8C7B5DF-F205-40F3-A78A-1DFBBE652993}" destId="{F559ECE5-12E1-4FFC-BF28-803498312F94}" srcOrd="0" destOrd="0" presId="urn:microsoft.com/office/officeart/2005/8/layout/default#1"/>
    <dgm:cxn modelId="{92BC95A7-CB3D-4FC6-9C0D-3237FF46413D}" type="presParOf" srcId="{C8C7B5DF-F205-40F3-A78A-1DFBBE652993}" destId="{01FF5C7D-5D8F-4D98-AE2A-B4F471B215CC}" srcOrd="1" destOrd="0" presId="urn:microsoft.com/office/officeart/2005/8/layout/default#1"/>
    <dgm:cxn modelId="{2E7D9F7A-8D68-4481-B931-CD519BA12B1C}" type="presParOf" srcId="{C8C7B5DF-F205-40F3-A78A-1DFBBE652993}" destId="{A1C8AAC0-16B8-45DD-B630-B1B7123D1D22}" srcOrd="2" destOrd="0" presId="urn:microsoft.com/office/officeart/2005/8/layout/default#1"/>
    <dgm:cxn modelId="{71110189-3A0C-4644-B6F7-30E516D31FD8}" type="presParOf" srcId="{C8C7B5DF-F205-40F3-A78A-1DFBBE652993}" destId="{25BDC938-2BA3-4841-88FB-B0E9B0A6E49A}" srcOrd="3" destOrd="0" presId="urn:microsoft.com/office/officeart/2005/8/layout/default#1"/>
    <dgm:cxn modelId="{5DA7A8FD-4EBD-4DAD-91E9-CFE75981E38C}" type="presParOf" srcId="{C8C7B5DF-F205-40F3-A78A-1DFBBE652993}" destId="{5BC63D44-99B7-4ABA-B70A-6D33E2242CD4}" srcOrd="4" destOrd="0" presId="urn:microsoft.com/office/officeart/2005/8/layout/default#1"/>
    <dgm:cxn modelId="{E4631D6B-F655-4637-9208-E4501F467218}" type="presParOf" srcId="{C8C7B5DF-F205-40F3-A78A-1DFBBE652993}" destId="{1EFFA51D-BF3D-4D1B-A0B1-2386381BC60D}" srcOrd="5" destOrd="0" presId="urn:microsoft.com/office/officeart/2005/8/layout/default#1"/>
    <dgm:cxn modelId="{7FA8D000-A571-429B-966D-87E5E63D9104}" type="presParOf" srcId="{C8C7B5DF-F205-40F3-A78A-1DFBBE652993}" destId="{5E503ADE-4A13-400F-86C0-6F4FED3C9A40}" srcOrd="6" destOrd="0" presId="urn:microsoft.com/office/officeart/2005/8/layout/default#1"/>
    <dgm:cxn modelId="{2DA336DE-CFC7-4314-81DF-656BBC72F141}" type="presParOf" srcId="{C8C7B5DF-F205-40F3-A78A-1DFBBE652993}" destId="{4F3142BB-3949-4CC2-A0A1-FC2A76A5CE8D}" srcOrd="7" destOrd="0" presId="urn:microsoft.com/office/officeart/2005/8/layout/default#1"/>
    <dgm:cxn modelId="{7076E8B2-2BD9-49BF-BD37-C1A2942E8270}" type="presParOf" srcId="{C8C7B5DF-F205-40F3-A78A-1DFBBE652993}" destId="{A0594BDA-DD73-40C2-A6F4-DAF5F751996D}" srcOrd="8" destOrd="0" presId="urn:microsoft.com/office/officeart/2005/8/layout/default#1"/>
    <dgm:cxn modelId="{CBE17B47-BC74-45E1-983C-62EA64F6056F}" type="presParOf" srcId="{C8C7B5DF-F205-40F3-A78A-1DFBBE652993}" destId="{2E1E9636-A732-41AE-8958-5772DCCDBE29}" srcOrd="9" destOrd="0" presId="urn:microsoft.com/office/officeart/2005/8/layout/default#1"/>
    <dgm:cxn modelId="{5AEE1182-A395-4BA5-8511-9D7683659000}" type="presParOf" srcId="{C8C7B5DF-F205-40F3-A78A-1DFBBE652993}" destId="{B29DAAC0-38F0-4264-ACB5-1F0C757DE411}" srcOrd="10" destOrd="0" presId="urn:microsoft.com/office/officeart/2005/8/layout/default#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CDE627-1616-4B09-83B1-3E0EC404B92B}" type="doc">
      <dgm:prSet loTypeId="urn:microsoft.com/office/officeart/2005/8/layout/default#1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170847F-3B6D-4210-8E12-D74FB4829199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«Артикуляционная гимнастика»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86BFAD5D-217F-4E5B-8995-5978229DF9DB}" type="parTrans" cxnId="{AD5B7977-F254-4C0F-A4C5-B8F02A5617CA}">
      <dgm:prSet/>
      <dgm:spPr/>
      <dgm:t>
        <a:bodyPr/>
        <a:lstStyle/>
        <a:p>
          <a:endParaRPr lang="ru-RU"/>
        </a:p>
      </dgm:t>
    </dgm:pt>
    <dgm:pt modelId="{D0D5F8BC-9145-4E13-B5C4-C27A69C7747E}" type="sibTrans" cxnId="{AD5B7977-F254-4C0F-A4C5-B8F02A5617CA}">
      <dgm:prSet/>
      <dgm:spPr/>
      <dgm:t>
        <a:bodyPr/>
        <a:lstStyle/>
        <a:p>
          <a:endParaRPr lang="ru-RU"/>
        </a:p>
      </dgm:t>
    </dgm:pt>
    <dgm:pt modelId="{D14F5EE9-6EBD-4EE6-B467-0D4B3688532F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«Развитие мелкой моторики»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E957C40B-00B4-4656-A64C-8CBAD178FCA7}" type="parTrans" cxnId="{2FD396F1-1922-433E-85FE-CBA1B11C618B}">
      <dgm:prSet/>
      <dgm:spPr/>
      <dgm:t>
        <a:bodyPr/>
        <a:lstStyle/>
        <a:p>
          <a:endParaRPr lang="ru-RU"/>
        </a:p>
      </dgm:t>
    </dgm:pt>
    <dgm:pt modelId="{3F12922A-D050-493A-B9D6-1C6A4DAD0C39}" type="sibTrans" cxnId="{2FD396F1-1922-433E-85FE-CBA1B11C618B}">
      <dgm:prSet/>
      <dgm:spPr/>
      <dgm:t>
        <a:bodyPr/>
        <a:lstStyle/>
        <a:p>
          <a:endParaRPr lang="ru-RU"/>
        </a:p>
      </dgm:t>
    </dgm:pt>
    <dgm:pt modelId="{41D52300-F2D7-4C7E-AE80-7F01F305CB2D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«Дыхательная гимнастика» 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B3A12EB1-0F33-44AC-89C2-05795EE41E5F}" type="parTrans" cxnId="{E9430578-1E9E-4C4C-8348-B71C89D047EA}">
      <dgm:prSet/>
      <dgm:spPr/>
      <dgm:t>
        <a:bodyPr/>
        <a:lstStyle/>
        <a:p>
          <a:endParaRPr lang="ru-RU"/>
        </a:p>
      </dgm:t>
    </dgm:pt>
    <dgm:pt modelId="{CC2D616B-2138-4E8E-B5D5-107A497A1DF1}" type="sibTrans" cxnId="{E9430578-1E9E-4C4C-8348-B71C89D047EA}">
      <dgm:prSet/>
      <dgm:spPr/>
      <dgm:t>
        <a:bodyPr/>
        <a:lstStyle/>
        <a:p>
          <a:endParaRPr lang="ru-RU"/>
        </a:p>
      </dgm:t>
    </dgm:pt>
    <dgm:pt modelId="{7719BECA-F59A-407F-ADEC-DDE5386ABAD9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«Развитие внимания и мышления»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C7B27B50-1619-4176-A02A-063F9A1B6BD7}" type="parTrans" cxnId="{BA865CB1-8215-4768-BC58-3B1B4FF5B9E8}">
      <dgm:prSet/>
      <dgm:spPr/>
      <dgm:t>
        <a:bodyPr/>
        <a:lstStyle/>
        <a:p>
          <a:endParaRPr lang="ru-RU"/>
        </a:p>
      </dgm:t>
    </dgm:pt>
    <dgm:pt modelId="{AA6AF21B-D1A5-43CB-A905-881024474BEB}" type="sibTrans" cxnId="{BA865CB1-8215-4768-BC58-3B1B4FF5B9E8}">
      <dgm:prSet/>
      <dgm:spPr/>
      <dgm:t>
        <a:bodyPr/>
        <a:lstStyle/>
        <a:p>
          <a:endParaRPr lang="ru-RU"/>
        </a:p>
      </dgm:t>
    </dgm:pt>
    <dgm:pt modelId="{AC121540-2DEC-45E9-BE81-37C237AD0D5E}">
      <dgm:prSet phldrT="[Текст]"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«Как следить за автоматизацией звуков в домашних условиях»</a:t>
          </a:r>
          <a:endParaRPr lang="ru-RU" dirty="0">
            <a:solidFill>
              <a:srgbClr val="FFFF00"/>
            </a:solidFill>
            <a:latin typeface="Comic Sans MS" pitchFamily="66" charset="0"/>
          </a:endParaRPr>
        </a:p>
      </dgm:t>
    </dgm:pt>
    <dgm:pt modelId="{93392C17-9F42-4D81-951C-14210C3A17A7}" type="parTrans" cxnId="{A0FB1BED-9052-465B-8EDF-0A8165E435B1}">
      <dgm:prSet/>
      <dgm:spPr/>
      <dgm:t>
        <a:bodyPr/>
        <a:lstStyle/>
        <a:p>
          <a:endParaRPr lang="ru-RU"/>
        </a:p>
      </dgm:t>
    </dgm:pt>
    <dgm:pt modelId="{E8B00841-E02A-4F0C-9EEF-624921DCF52C}" type="sibTrans" cxnId="{A0FB1BED-9052-465B-8EDF-0A8165E435B1}">
      <dgm:prSet/>
      <dgm:spPr/>
      <dgm:t>
        <a:bodyPr/>
        <a:lstStyle/>
        <a:p>
          <a:endParaRPr lang="ru-RU"/>
        </a:p>
      </dgm:t>
    </dgm:pt>
    <dgm:pt modelId="{8C95FF38-9A2B-4D44-9954-D1B461570031}">
      <dgm:prSet/>
      <dgm:spPr/>
      <dgm:t>
        <a:bodyPr/>
        <a:lstStyle/>
        <a:p>
          <a:r>
            <a:rPr lang="ru-RU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«Выполнение домашнего задания» </a:t>
          </a:r>
          <a:endParaRPr lang="ru-RU" b="0" i="1" dirty="0" smtClean="0">
            <a:solidFill>
              <a:srgbClr val="FFFF00"/>
            </a:solidFill>
            <a:latin typeface="Comic Sans MS" pitchFamily="66" charset="0"/>
            <a:cs typeface="Times New Roman" pitchFamily="18" charset="0"/>
          </a:endParaRPr>
        </a:p>
      </dgm:t>
    </dgm:pt>
    <dgm:pt modelId="{28888914-D7CE-4339-BAB5-955EFD94BFC6}" type="parTrans" cxnId="{424D6B1A-9744-4356-AC29-2C90798E61E9}">
      <dgm:prSet/>
      <dgm:spPr/>
      <dgm:t>
        <a:bodyPr/>
        <a:lstStyle/>
        <a:p>
          <a:endParaRPr lang="ru-RU"/>
        </a:p>
      </dgm:t>
    </dgm:pt>
    <dgm:pt modelId="{33FC575C-01CD-4DA7-8083-6911C97F98A9}" type="sibTrans" cxnId="{424D6B1A-9744-4356-AC29-2C90798E61E9}">
      <dgm:prSet/>
      <dgm:spPr/>
      <dgm:t>
        <a:bodyPr/>
        <a:lstStyle/>
        <a:p>
          <a:endParaRPr lang="ru-RU"/>
        </a:p>
      </dgm:t>
    </dgm:pt>
    <dgm:pt modelId="{C8C7B5DF-F205-40F3-A78A-1DFBBE652993}" type="pres">
      <dgm:prSet presAssocID="{CACDE627-1616-4B09-83B1-3E0EC404B92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59ECE5-12E1-4FFC-BF28-803498312F94}" type="pres">
      <dgm:prSet presAssocID="{5170847F-3B6D-4210-8E12-D74FB4829199}" presName="node" presStyleLbl="node1" presStyleIdx="0" presStyleCnt="6" custLinFactNeighborX="-722" custLinFactNeighborY="-42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FF5C7D-5D8F-4D98-AE2A-B4F471B215CC}" type="pres">
      <dgm:prSet presAssocID="{D0D5F8BC-9145-4E13-B5C4-C27A69C7747E}" presName="sibTrans" presStyleCnt="0"/>
      <dgm:spPr/>
    </dgm:pt>
    <dgm:pt modelId="{A1C8AAC0-16B8-45DD-B630-B1B7123D1D22}" type="pres">
      <dgm:prSet presAssocID="{D14F5EE9-6EBD-4EE6-B467-0D4B3688532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DC938-2BA3-4841-88FB-B0E9B0A6E49A}" type="pres">
      <dgm:prSet presAssocID="{3F12922A-D050-493A-B9D6-1C6A4DAD0C39}" presName="sibTrans" presStyleCnt="0"/>
      <dgm:spPr/>
    </dgm:pt>
    <dgm:pt modelId="{5BC63D44-99B7-4ABA-B70A-6D33E2242CD4}" type="pres">
      <dgm:prSet presAssocID="{41D52300-F2D7-4C7E-AE80-7F01F305CB2D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FA51D-BF3D-4D1B-A0B1-2386381BC60D}" type="pres">
      <dgm:prSet presAssocID="{CC2D616B-2138-4E8E-B5D5-107A497A1DF1}" presName="sibTrans" presStyleCnt="0"/>
      <dgm:spPr/>
    </dgm:pt>
    <dgm:pt modelId="{5E503ADE-4A13-400F-86C0-6F4FED3C9A40}" type="pres">
      <dgm:prSet presAssocID="{8C95FF38-9A2B-4D44-9954-D1B46157003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3142BB-3949-4CC2-A0A1-FC2A76A5CE8D}" type="pres">
      <dgm:prSet presAssocID="{33FC575C-01CD-4DA7-8083-6911C97F98A9}" presName="sibTrans" presStyleCnt="0"/>
      <dgm:spPr/>
    </dgm:pt>
    <dgm:pt modelId="{A0594BDA-DD73-40C2-A6F4-DAF5F751996D}" type="pres">
      <dgm:prSet presAssocID="{7719BECA-F59A-407F-ADEC-DDE5386ABAD9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1E9636-A732-41AE-8958-5772DCCDBE29}" type="pres">
      <dgm:prSet presAssocID="{AA6AF21B-D1A5-43CB-A905-881024474BEB}" presName="sibTrans" presStyleCnt="0"/>
      <dgm:spPr/>
    </dgm:pt>
    <dgm:pt modelId="{B29DAAC0-38F0-4264-ACB5-1F0C757DE411}" type="pres">
      <dgm:prSet presAssocID="{AC121540-2DEC-45E9-BE81-37C237AD0D5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E2D746-11AB-42DC-96EE-DED9B3F3AA7B}" type="presOf" srcId="{5170847F-3B6D-4210-8E12-D74FB4829199}" destId="{F559ECE5-12E1-4FFC-BF28-803498312F94}" srcOrd="0" destOrd="0" presId="urn:microsoft.com/office/officeart/2005/8/layout/default#1"/>
    <dgm:cxn modelId="{3AB7381B-79C6-432E-BC8C-A8848D193FEC}" type="presOf" srcId="{AC121540-2DEC-45E9-BE81-37C237AD0D5E}" destId="{B29DAAC0-38F0-4264-ACB5-1F0C757DE411}" srcOrd="0" destOrd="0" presId="urn:microsoft.com/office/officeart/2005/8/layout/default#1"/>
    <dgm:cxn modelId="{7C7B0308-3FDF-4F82-B7F1-689B551CFC75}" type="presOf" srcId="{CACDE627-1616-4B09-83B1-3E0EC404B92B}" destId="{C8C7B5DF-F205-40F3-A78A-1DFBBE652993}" srcOrd="0" destOrd="0" presId="urn:microsoft.com/office/officeart/2005/8/layout/default#1"/>
    <dgm:cxn modelId="{BA865CB1-8215-4768-BC58-3B1B4FF5B9E8}" srcId="{CACDE627-1616-4B09-83B1-3E0EC404B92B}" destId="{7719BECA-F59A-407F-ADEC-DDE5386ABAD9}" srcOrd="4" destOrd="0" parTransId="{C7B27B50-1619-4176-A02A-063F9A1B6BD7}" sibTransId="{AA6AF21B-D1A5-43CB-A905-881024474BEB}"/>
    <dgm:cxn modelId="{7F41E86D-3116-4248-8E3D-8873AFE96ADF}" type="presOf" srcId="{8C95FF38-9A2B-4D44-9954-D1B461570031}" destId="{5E503ADE-4A13-400F-86C0-6F4FED3C9A40}" srcOrd="0" destOrd="0" presId="urn:microsoft.com/office/officeart/2005/8/layout/default#1"/>
    <dgm:cxn modelId="{E9430578-1E9E-4C4C-8348-B71C89D047EA}" srcId="{CACDE627-1616-4B09-83B1-3E0EC404B92B}" destId="{41D52300-F2D7-4C7E-AE80-7F01F305CB2D}" srcOrd="2" destOrd="0" parTransId="{B3A12EB1-0F33-44AC-89C2-05795EE41E5F}" sibTransId="{CC2D616B-2138-4E8E-B5D5-107A497A1DF1}"/>
    <dgm:cxn modelId="{5028ABF7-3C0A-4804-BE06-1C67884237F5}" type="presOf" srcId="{41D52300-F2D7-4C7E-AE80-7F01F305CB2D}" destId="{5BC63D44-99B7-4ABA-B70A-6D33E2242CD4}" srcOrd="0" destOrd="0" presId="urn:microsoft.com/office/officeart/2005/8/layout/default#1"/>
    <dgm:cxn modelId="{5993E56D-0C11-480A-A09D-7D3C14312E78}" type="presOf" srcId="{D14F5EE9-6EBD-4EE6-B467-0D4B3688532F}" destId="{A1C8AAC0-16B8-45DD-B630-B1B7123D1D22}" srcOrd="0" destOrd="0" presId="urn:microsoft.com/office/officeart/2005/8/layout/default#1"/>
    <dgm:cxn modelId="{AD5B7977-F254-4C0F-A4C5-B8F02A5617CA}" srcId="{CACDE627-1616-4B09-83B1-3E0EC404B92B}" destId="{5170847F-3B6D-4210-8E12-D74FB4829199}" srcOrd="0" destOrd="0" parTransId="{86BFAD5D-217F-4E5B-8995-5978229DF9DB}" sibTransId="{D0D5F8BC-9145-4E13-B5C4-C27A69C7747E}"/>
    <dgm:cxn modelId="{424D6B1A-9744-4356-AC29-2C90798E61E9}" srcId="{CACDE627-1616-4B09-83B1-3E0EC404B92B}" destId="{8C95FF38-9A2B-4D44-9954-D1B461570031}" srcOrd="3" destOrd="0" parTransId="{28888914-D7CE-4339-BAB5-955EFD94BFC6}" sibTransId="{33FC575C-01CD-4DA7-8083-6911C97F98A9}"/>
    <dgm:cxn modelId="{D8B51918-2616-4047-A929-5E47AE5A9643}" type="presOf" srcId="{7719BECA-F59A-407F-ADEC-DDE5386ABAD9}" destId="{A0594BDA-DD73-40C2-A6F4-DAF5F751996D}" srcOrd="0" destOrd="0" presId="urn:microsoft.com/office/officeart/2005/8/layout/default#1"/>
    <dgm:cxn modelId="{2FD396F1-1922-433E-85FE-CBA1B11C618B}" srcId="{CACDE627-1616-4B09-83B1-3E0EC404B92B}" destId="{D14F5EE9-6EBD-4EE6-B467-0D4B3688532F}" srcOrd="1" destOrd="0" parTransId="{E957C40B-00B4-4656-A64C-8CBAD178FCA7}" sibTransId="{3F12922A-D050-493A-B9D6-1C6A4DAD0C39}"/>
    <dgm:cxn modelId="{A0FB1BED-9052-465B-8EDF-0A8165E435B1}" srcId="{CACDE627-1616-4B09-83B1-3E0EC404B92B}" destId="{AC121540-2DEC-45E9-BE81-37C237AD0D5E}" srcOrd="5" destOrd="0" parTransId="{93392C17-9F42-4D81-951C-14210C3A17A7}" sibTransId="{E8B00841-E02A-4F0C-9EEF-624921DCF52C}"/>
    <dgm:cxn modelId="{F18232BA-E707-4EE3-8124-16094E819A54}" type="presParOf" srcId="{C8C7B5DF-F205-40F3-A78A-1DFBBE652993}" destId="{F559ECE5-12E1-4FFC-BF28-803498312F94}" srcOrd="0" destOrd="0" presId="urn:microsoft.com/office/officeart/2005/8/layout/default#1"/>
    <dgm:cxn modelId="{1305616E-AC24-4241-A299-41FD7A1C1F85}" type="presParOf" srcId="{C8C7B5DF-F205-40F3-A78A-1DFBBE652993}" destId="{01FF5C7D-5D8F-4D98-AE2A-B4F471B215CC}" srcOrd="1" destOrd="0" presId="urn:microsoft.com/office/officeart/2005/8/layout/default#1"/>
    <dgm:cxn modelId="{B0EFA79D-BA03-4B3B-B6F9-48C890E13C5B}" type="presParOf" srcId="{C8C7B5DF-F205-40F3-A78A-1DFBBE652993}" destId="{A1C8AAC0-16B8-45DD-B630-B1B7123D1D22}" srcOrd="2" destOrd="0" presId="urn:microsoft.com/office/officeart/2005/8/layout/default#1"/>
    <dgm:cxn modelId="{5343665F-60EB-414A-A829-7B352DA512B2}" type="presParOf" srcId="{C8C7B5DF-F205-40F3-A78A-1DFBBE652993}" destId="{25BDC938-2BA3-4841-88FB-B0E9B0A6E49A}" srcOrd="3" destOrd="0" presId="urn:microsoft.com/office/officeart/2005/8/layout/default#1"/>
    <dgm:cxn modelId="{8F81352E-DC7B-47B9-8ED9-517920BEB528}" type="presParOf" srcId="{C8C7B5DF-F205-40F3-A78A-1DFBBE652993}" destId="{5BC63D44-99B7-4ABA-B70A-6D33E2242CD4}" srcOrd="4" destOrd="0" presId="urn:microsoft.com/office/officeart/2005/8/layout/default#1"/>
    <dgm:cxn modelId="{74BCA7C2-57A3-490E-9FA8-18DEE909FA99}" type="presParOf" srcId="{C8C7B5DF-F205-40F3-A78A-1DFBBE652993}" destId="{1EFFA51D-BF3D-4D1B-A0B1-2386381BC60D}" srcOrd="5" destOrd="0" presId="urn:microsoft.com/office/officeart/2005/8/layout/default#1"/>
    <dgm:cxn modelId="{9689294D-6D1D-4D2C-BD70-4FD2DD997DB2}" type="presParOf" srcId="{C8C7B5DF-F205-40F3-A78A-1DFBBE652993}" destId="{5E503ADE-4A13-400F-86C0-6F4FED3C9A40}" srcOrd="6" destOrd="0" presId="urn:microsoft.com/office/officeart/2005/8/layout/default#1"/>
    <dgm:cxn modelId="{F4972032-49CF-4AF5-A212-F6E01FBD2062}" type="presParOf" srcId="{C8C7B5DF-F205-40F3-A78A-1DFBBE652993}" destId="{4F3142BB-3949-4CC2-A0A1-FC2A76A5CE8D}" srcOrd="7" destOrd="0" presId="urn:microsoft.com/office/officeart/2005/8/layout/default#1"/>
    <dgm:cxn modelId="{464E0C80-5B47-4FF0-AFB3-3E14F0F43171}" type="presParOf" srcId="{C8C7B5DF-F205-40F3-A78A-1DFBBE652993}" destId="{A0594BDA-DD73-40C2-A6F4-DAF5F751996D}" srcOrd="8" destOrd="0" presId="urn:microsoft.com/office/officeart/2005/8/layout/default#1"/>
    <dgm:cxn modelId="{AC519224-C1E4-4078-AC6B-792F875CAE3F}" type="presParOf" srcId="{C8C7B5DF-F205-40F3-A78A-1DFBBE652993}" destId="{2E1E9636-A732-41AE-8958-5772DCCDBE29}" srcOrd="9" destOrd="0" presId="urn:microsoft.com/office/officeart/2005/8/layout/default#1"/>
    <dgm:cxn modelId="{641FE9CC-3797-42CD-AFE2-C409FBAA29BB}" type="presParOf" srcId="{C8C7B5DF-F205-40F3-A78A-1DFBBE652993}" destId="{B29DAAC0-38F0-4264-ACB5-1F0C757DE411}" srcOrd="10" destOrd="0" presId="urn:microsoft.com/office/officeart/2005/8/layout/default#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69D19E9-6569-4627-8814-51E22BC53057}" type="doc">
      <dgm:prSet loTypeId="urn:microsoft.com/office/officeart/2005/8/layout/process2" loCatId="process" qsTypeId="urn:microsoft.com/office/officeart/2005/8/quickstyle/simple5" qsCatId="simple" csTypeId="urn:microsoft.com/office/officeart/2005/8/colors/accent1_2" csCatId="accent1" phldr="1"/>
      <dgm:spPr/>
    </dgm:pt>
    <dgm:pt modelId="{5E6B10C8-6F4A-4742-9655-9FC9DC90AE1F}">
      <dgm:prSet phldrT="[Текст]" custT="1"/>
      <dgm:spPr/>
      <dgm:t>
        <a:bodyPr/>
        <a:lstStyle/>
        <a:p>
          <a:pPr rtl="0"/>
          <a:r>
            <a:rPr lang="ru-RU" sz="1800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1) В индивидуальных консультациях (</a:t>
          </a:r>
          <a:r>
            <a:rPr lang="ru-RU" sz="1800" b="1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май</a:t>
          </a:r>
          <a:r>
            <a:rPr lang="ru-RU" sz="1800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) с целью информирования родителей об итогах проведенной с детьми работы</a:t>
          </a:r>
          <a:endParaRPr lang="ru-RU" sz="1800" b="1" dirty="0">
            <a:solidFill>
              <a:srgbClr val="FFFF00"/>
            </a:solidFill>
            <a:latin typeface="Comic Sans MS" pitchFamily="66" charset="0"/>
          </a:endParaRPr>
        </a:p>
      </dgm:t>
    </dgm:pt>
    <dgm:pt modelId="{3ED02927-DE5C-4E30-9119-3CF0F15386FE}" type="parTrans" cxnId="{E7A05C7C-8DB9-4CC8-B6D0-F5CC493AAEE9}">
      <dgm:prSet/>
      <dgm:spPr/>
      <dgm:t>
        <a:bodyPr/>
        <a:lstStyle/>
        <a:p>
          <a:endParaRPr lang="ru-RU"/>
        </a:p>
      </dgm:t>
    </dgm:pt>
    <dgm:pt modelId="{86F279C4-9998-4AC2-AAF5-C07DF98F4D90}" type="sibTrans" cxnId="{E7A05C7C-8DB9-4CC8-B6D0-F5CC493AAEE9}">
      <dgm:prSet/>
      <dgm:spPr/>
      <dgm:t>
        <a:bodyPr/>
        <a:lstStyle/>
        <a:p>
          <a:endParaRPr lang="ru-RU"/>
        </a:p>
      </dgm:t>
    </dgm:pt>
    <dgm:pt modelId="{CC30C508-DE7E-442B-928B-47D84AAB4D21}">
      <dgm:prSet phldrT="[Текст]" custT="1"/>
      <dgm:spPr/>
      <dgm:t>
        <a:bodyPr/>
        <a:lstStyle/>
        <a:p>
          <a:pPr rtl="0"/>
          <a:r>
            <a:rPr lang="ru-RU" sz="18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2)</a:t>
          </a:r>
          <a:r>
            <a:rPr lang="ru-RU" sz="1800" dirty="0" smtClean="0">
              <a:solidFill>
                <a:srgbClr val="FFFF00"/>
              </a:solidFill>
              <a:latin typeface="Comic Sans MS" pitchFamily="66" charset="0"/>
            </a:rPr>
            <a:t> </a:t>
          </a:r>
          <a:r>
            <a:rPr lang="ru-RU" sz="18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В проведении </a:t>
          </a:r>
          <a:r>
            <a:rPr lang="ru-RU" sz="1800" b="1" i="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речевых праздников </a:t>
          </a:r>
          <a:r>
            <a:rPr lang="ru-RU" sz="18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(апрель) с целью закрепления коммуникативных умений и навыков, осознания необходимости правильной речи, закрепления пройденного материала </a:t>
          </a:r>
          <a:endParaRPr lang="ru-RU" sz="1800" dirty="0">
            <a:solidFill>
              <a:srgbClr val="FFFF00"/>
            </a:solidFill>
            <a:latin typeface="Comic Sans MS" pitchFamily="66" charset="0"/>
          </a:endParaRPr>
        </a:p>
      </dgm:t>
    </dgm:pt>
    <dgm:pt modelId="{0F43E16C-A37D-4DA7-9A34-E351803A05C2}" type="sibTrans" cxnId="{E76EB185-EAE5-4089-A9B2-1C22D59BD356}">
      <dgm:prSet/>
      <dgm:spPr/>
      <dgm:t>
        <a:bodyPr/>
        <a:lstStyle/>
        <a:p>
          <a:endParaRPr lang="ru-RU"/>
        </a:p>
      </dgm:t>
    </dgm:pt>
    <dgm:pt modelId="{93666611-13D4-4342-B25E-CAF7BC022361}" type="parTrans" cxnId="{E76EB185-EAE5-4089-A9B2-1C22D59BD356}">
      <dgm:prSet/>
      <dgm:spPr/>
      <dgm:t>
        <a:bodyPr/>
        <a:lstStyle/>
        <a:p>
          <a:endParaRPr lang="ru-RU"/>
        </a:p>
      </dgm:t>
    </dgm:pt>
    <dgm:pt modelId="{566DA5CF-E46E-419F-928E-3FBE1FCE97F5}">
      <dgm:prSet phldrT="[Текст]" custT="1"/>
      <dgm:spPr/>
      <dgm:t>
        <a:bodyPr/>
        <a:lstStyle/>
        <a:p>
          <a:pPr rtl="0"/>
          <a:r>
            <a:rPr lang="ru-RU" sz="1800" b="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3) </a:t>
          </a:r>
          <a:r>
            <a:rPr lang="ru-RU" sz="18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В проведении </a:t>
          </a:r>
          <a:r>
            <a:rPr lang="ru-RU" sz="1800" b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итогового родительского собрания </a:t>
          </a:r>
          <a:r>
            <a:rPr lang="ru-RU" sz="18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(</a:t>
          </a:r>
          <a:r>
            <a:rPr lang="ru-RU" sz="1800" i="1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май)</a:t>
          </a:r>
          <a:r>
            <a:rPr lang="ru-RU" sz="18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, на котором даются рекомендации по закреплению полученных навыков правильной речи в летний период</a:t>
          </a:r>
          <a:r>
            <a:rPr lang="ru-RU" sz="1800" dirty="0" smtClean="0"/>
            <a:t/>
          </a:r>
          <a:br>
            <a:rPr lang="ru-RU" sz="1800" dirty="0" smtClean="0"/>
          </a:br>
          <a:endParaRPr lang="ru-RU" sz="1800" dirty="0"/>
        </a:p>
      </dgm:t>
    </dgm:pt>
    <dgm:pt modelId="{E7B1AE02-7E99-41FF-BFDA-CC156229453C}" type="parTrans" cxnId="{235FEE85-0499-4ECA-9B14-B15FEF1AA5A7}">
      <dgm:prSet/>
      <dgm:spPr/>
      <dgm:t>
        <a:bodyPr/>
        <a:lstStyle/>
        <a:p>
          <a:endParaRPr lang="ru-RU"/>
        </a:p>
      </dgm:t>
    </dgm:pt>
    <dgm:pt modelId="{6A7AE4C5-0ADB-42B6-9E27-1666CDF817AF}" type="sibTrans" cxnId="{235FEE85-0499-4ECA-9B14-B15FEF1AA5A7}">
      <dgm:prSet/>
      <dgm:spPr/>
      <dgm:t>
        <a:bodyPr/>
        <a:lstStyle/>
        <a:p>
          <a:endParaRPr lang="ru-RU"/>
        </a:p>
      </dgm:t>
    </dgm:pt>
    <dgm:pt modelId="{19F21472-D997-4B23-89EF-42710B79528D}" type="pres">
      <dgm:prSet presAssocID="{D69D19E9-6569-4627-8814-51E22BC53057}" presName="linearFlow" presStyleCnt="0">
        <dgm:presLayoutVars>
          <dgm:resizeHandles val="exact"/>
        </dgm:presLayoutVars>
      </dgm:prSet>
      <dgm:spPr/>
    </dgm:pt>
    <dgm:pt modelId="{3EE13EF0-85BB-4F97-9ECE-A43A6A0FBFF9}" type="pres">
      <dgm:prSet presAssocID="{5E6B10C8-6F4A-4742-9655-9FC9DC90AE1F}" presName="node" presStyleLbl="node1" presStyleIdx="0" presStyleCnt="3" custScaleX="448718" custLinFactNeighborX="-1003" custLinFactNeighborY="372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2AE4B1-0281-43A8-925B-57511890BBA1}" type="pres">
      <dgm:prSet presAssocID="{86F279C4-9998-4AC2-AAF5-C07DF98F4D90}" presName="sibTrans" presStyleLbl="sibTrans2D1" presStyleIdx="0" presStyleCnt="2"/>
      <dgm:spPr/>
      <dgm:t>
        <a:bodyPr/>
        <a:lstStyle/>
        <a:p>
          <a:endParaRPr lang="ru-RU"/>
        </a:p>
      </dgm:t>
    </dgm:pt>
    <dgm:pt modelId="{A1208349-C90D-4EBE-BD0D-B02B4B7099D6}" type="pres">
      <dgm:prSet presAssocID="{86F279C4-9998-4AC2-AAF5-C07DF98F4D90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2ADD72F-24F2-434A-A6A0-47BDF8AE5388}" type="pres">
      <dgm:prSet presAssocID="{CC30C508-DE7E-442B-928B-47D84AAB4D21}" presName="node" presStyleLbl="node1" presStyleIdx="1" presStyleCnt="3" custScaleX="448718" custLinFactNeighborY="-15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9B1F87-2F7C-4EE0-B730-17444F01B3EF}" type="pres">
      <dgm:prSet presAssocID="{0F43E16C-A37D-4DA7-9A34-E351803A05C2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5F83DF7-EF5E-446E-B0F8-47E9283BB537}" type="pres">
      <dgm:prSet presAssocID="{0F43E16C-A37D-4DA7-9A34-E351803A05C2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D59023DE-3376-4544-AAEE-124F2E76D033}" type="pres">
      <dgm:prSet presAssocID="{566DA5CF-E46E-419F-928E-3FBE1FCE97F5}" presName="node" presStyleLbl="node1" presStyleIdx="2" presStyleCnt="3" custScaleX="448718" custScaleY="1521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F7C593-0B47-4982-AD6F-583E59E74E31}" type="presOf" srcId="{5E6B10C8-6F4A-4742-9655-9FC9DC90AE1F}" destId="{3EE13EF0-85BB-4F97-9ECE-A43A6A0FBFF9}" srcOrd="0" destOrd="0" presId="urn:microsoft.com/office/officeart/2005/8/layout/process2"/>
    <dgm:cxn modelId="{235FEE85-0499-4ECA-9B14-B15FEF1AA5A7}" srcId="{D69D19E9-6569-4627-8814-51E22BC53057}" destId="{566DA5CF-E46E-419F-928E-3FBE1FCE97F5}" srcOrd="2" destOrd="0" parTransId="{E7B1AE02-7E99-41FF-BFDA-CC156229453C}" sibTransId="{6A7AE4C5-0ADB-42B6-9E27-1666CDF817AF}"/>
    <dgm:cxn modelId="{E76EB185-EAE5-4089-A9B2-1C22D59BD356}" srcId="{D69D19E9-6569-4627-8814-51E22BC53057}" destId="{CC30C508-DE7E-442B-928B-47D84AAB4D21}" srcOrd="1" destOrd="0" parTransId="{93666611-13D4-4342-B25E-CAF7BC022361}" sibTransId="{0F43E16C-A37D-4DA7-9A34-E351803A05C2}"/>
    <dgm:cxn modelId="{E7A05C7C-8DB9-4CC8-B6D0-F5CC493AAEE9}" srcId="{D69D19E9-6569-4627-8814-51E22BC53057}" destId="{5E6B10C8-6F4A-4742-9655-9FC9DC90AE1F}" srcOrd="0" destOrd="0" parTransId="{3ED02927-DE5C-4E30-9119-3CF0F15386FE}" sibTransId="{86F279C4-9998-4AC2-AAF5-C07DF98F4D90}"/>
    <dgm:cxn modelId="{20C252A3-7059-45E1-B3AB-303256BB8ADD}" type="presOf" srcId="{D69D19E9-6569-4627-8814-51E22BC53057}" destId="{19F21472-D997-4B23-89EF-42710B79528D}" srcOrd="0" destOrd="0" presId="urn:microsoft.com/office/officeart/2005/8/layout/process2"/>
    <dgm:cxn modelId="{5A866F2A-FABE-48AC-97D5-D760789B23CA}" type="presOf" srcId="{0F43E16C-A37D-4DA7-9A34-E351803A05C2}" destId="{45F83DF7-EF5E-446E-B0F8-47E9283BB537}" srcOrd="1" destOrd="0" presId="urn:microsoft.com/office/officeart/2005/8/layout/process2"/>
    <dgm:cxn modelId="{092160D8-E70E-403A-B369-7A78FA587FD0}" type="presOf" srcId="{566DA5CF-E46E-419F-928E-3FBE1FCE97F5}" destId="{D59023DE-3376-4544-AAEE-124F2E76D033}" srcOrd="0" destOrd="0" presId="urn:microsoft.com/office/officeart/2005/8/layout/process2"/>
    <dgm:cxn modelId="{3008E2B0-7459-4D9F-98FA-E72FAAD8A54A}" type="presOf" srcId="{86F279C4-9998-4AC2-AAF5-C07DF98F4D90}" destId="{212AE4B1-0281-43A8-925B-57511890BBA1}" srcOrd="0" destOrd="0" presId="urn:microsoft.com/office/officeart/2005/8/layout/process2"/>
    <dgm:cxn modelId="{38A668F2-DA00-43ED-81D9-A39A16C27702}" type="presOf" srcId="{86F279C4-9998-4AC2-AAF5-C07DF98F4D90}" destId="{A1208349-C90D-4EBE-BD0D-B02B4B7099D6}" srcOrd="1" destOrd="0" presId="urn:microsoft.com/office/officeart/2005/8/layout/process2"/>
    <dgm:cxn modelId="{F0B1CB65-8DF8-4ED9-A45B-72AD570CAC5F}" type="presOf" srcId="{0F43E16C-A37D-4DA7-9A34-E351803A05C2}" destId="{9C9B1F87-2F7C-4EE0-B730-17444F01B3EF}" srcOrd="0" destOrd="0" presId="urn:microsoft.com/office/officeart/2005/8/layout/process2"/>
    <dgm:cxn modelId="{7C7CDCE9-087F-4AA6-940F-C88ED28FC9B8}" type="presOf" srcId="{CC30C508-DE7E-442B-928B-47D84AAB4D21}" destId="{72ADD72F-24F2-434A-A6A0-47BDF8AE5388}" srcOrd="0" destOrd="0" presId="urn:microsoft.com/office/officeart/2005/8/layout/process2"/>
    <dgm:cxn modelId="{81B24C29-3BFA-4B6A-AA19-356690D8BBF6}" type="presParOf" srcId="{19F21472-D997-4B23-89EF-42710B79528D}" destId="{3EE13EF0-85BB-4F97-9ECE-A43A6A0FBFF9}" srcOrd="0" destOrd="0" presId="urn:microsoft.com/office/officeart/2005/8/layout/process2"/>
    <dgm:cxn modelId="{9B451825-3684-4081-AB4F-B744DE0C167E}" type="presParOf" srcId="{19F21472-D997-4B23-89EF-42710B79528D}" destId="{212AE4B1-0281-43A8-925B-57511890BBA1}" srcOrd="1" destOrd="0" presId="urn:microsoft.com/office/officeart/2005/8/layout/process2"/>
    <dgm:cxn modelId="{D93E2718-CD73-48D0-BCCF-EFA21EAB29FB}" type="presParOf" srcId="{212AE4B1-0281-43A8-925B-57511890BBA1}" destId="{A1208349-C90D-4EBE-BD0D-B02B4B7099D6}" srcOrd="0" destOrd="0" presId="urn:microsoft.com/office/officeart/2005/8/layout/process2"/>
    <dgm:cxn modelId="{1FEEBAF6-B63B-48A5-88D6-77230BE907E4}" type="presParOf" srcId="{19F21472-D997-4B23-89EF-42710B79528D}" destId="{72ADD72F-24F2-434A-A6A0-47BDF8AE5388}" srcOrd="2" destOrd="0" presId="urn:microsoft.com/office/officeart/2005/8/layout/process2"/>
    <dgm:cxn modelId="{6C7D53F2-FB96-4090-AE99-385DD31F5179}" type="presParOf" srcId="{19F21472-D997-4B23-89EF-42710B79528D}" destId="{9C9B1F87-2F7C-4EE0-B730-17444F01B3EF}" srcOrd="3" destOrd="0" presId="urn:microsoft.com/office/officeart/2005/8/layout/process2"/>
    <dgm:cxn modelId="{37A219BF-9486-49FA-A388-1523F367317D}" type="presParOf" srcId="{9C9B1F87-2F7C-4EE0-B730-17444F01B3EF}" destId="{45F83DF7-EF5E-446E-B0F8-47E9283BB537}" srcOrd="0" destOrd="0" presId="urn:microsoft.com/office/officeart/2005/8/layout/process2"/>
    <dgm:cxn modelId="{ED1DFF53-A73D-4CB7-A44C-CE85AA8B6BA7}" type="presParOf" srcId="{19F21472-D997-4B23-89EF-42710B79528D}" destId="{D59023DE-3376-4544-AAEE-124F2E76D033}" srcOrd="4" destOrd="0" presId="urn:microsoft.com/office/officeart/2005/8/layout/process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844C247-02D8-44B9-B15E-E7B5D4812583}" type="doc">
      <dgm:prSet loTypeId="urn:microsoft.com/office/officeart/2005/8/layout/lProcess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6278DB-5729-4C01-9519-8EEE0E86E84D}">
      <dgm:prSet phldrT="[Текст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Comic Sans MS" pitchFamily="66" charset="0"/>
            </a:rPr>
            <a:t>Речевые праздники</a:t>
          </a:r>
          <a:endParaRPr lang="ru-RU" sz="2400" b="1" dirty="0">
            <a:solidFill>
              <a:schemeClr val="tx1"/>
            </a:solidFill>
            <a:latin typeface="Comic Sans MS" pitchFamily="66" charset="0"/>
          </a:endParaRPr>
        </a:p>
      </dgm:t>
    </dgm:pt>
    <dgm:pt modelId="{F7DCC820-432E-47FF-AF59-E44649E3868D}" type="parTrans" cxnId="{F3CD4153-A3BD-4EDD-AD61-28D764811CF7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BF4CFDC9-6AED-4B2A-B6DC-FB084AF350B8}" type="sibTrans" cxnId="{F3CD4153-A3BD-4EDD-AD61-28D764811CF7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689A994B-CB51-4B20-803C-70B4D9D19EF5}">
      <dgm:prSet phldrT="[Текст]" custT="1"/>
      <dgm:spPr/>
      <dgm:t>
        <a:bodyPr/>
        <a:lstStyle/>
        <a:p>
          <a:r>
            <a:rPr lang="ru-RU" sz="20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Нетрадиционная форма работы с родителями, где родители могут помогать своим детям, а самое главное – создается эмоциональный контакт между ними.  </a:t>
          </a:r>
          <a:endParaRPr lang="ru-RU" sz="2000" dirty="0">
            <a:solidFill>
              <a:srgbClr val="FFFF00"/>
            </a:solidFill>
            <a:latin typeface="Comic Sans MS" pitchFamily="66" charset="0"/>
          </a:endParaRPr>
        </a:p>
      </dgm:t>
    </dgm:pt>
    <dgm:pt modelId="{403A00F1-0F95-4CDC-B720-1F30137AFFB6}" type="parTrans" cxnId="{6D9132FA-0741-4233-AB8B-74979C1D97C6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C1A08CB6-CBFB-4BB5-AFBB-BCB6A239AC62}" type="sibTrans" cxnId="{6D9132FA-0741-4233-AB8B-74979C1D97C6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FD9EC418-AE4B-4B0A-AD74-FCB243B78F6E}">
      <dgm:prSet phldrT="[Текст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rPr>
            <a:t>К речевым праздникам </a:t>
          </a:r>
          <a:r>
            <a:rPr lang="ru-RU" sz="2000" b="0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rPr>
            <a:t>предъявляются следующие требования</a:t>
          </a:r>
          <a:endParaRPr lang="ru-RU" sz="2000" dirty="0">
            <a:solidFill>
              <a:schemeClr val="tx1"/>
            </a:solidFill>
            <a:latin typeface="Comic Sans MS" pitchFamily="66" charset="0"/>
          </a:endParaRPr>
        </a:p>
      </dgm:t>
    </dgm:pt>
    <dgm:pt modelId="{96C22827-A74F-4754-B3E9-DD6375F168B2}" type="parTrans" cxnId="{AB5EFFEE-E8A9-4B15-8030-D884528B6557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0B7C93EC-EE2E-4834-B0A8-DC909FBEE795}" type="sibTrans" cxnId="{AB5EFFEE-E8A9-4B15-8030-D884528B6557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6BEE6681-9440-4080-9A93-0B85D3E722AD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Речевой основой становится то, что готовилось дома с детьми и их родителями</a:t>
          </a:r>
          <a:endParaRPr lang="ru-RU" sz="1800" dirty="0">
            <a:solidFill>
              <a:srgbClr val="FFFF00"/>
            </a:solidFill>
            <a:latin typeface="Comic Sans MS" pitchFamily="66" charset="0"/>
          </a:endParaRPr>
        </a:p>
      </dgm:t>
    </dgm:pt>
    <dgm:pt modelId="{43C61575-DBCF-4DE2-A47D-1F9B53F21A14}" type="parTrans" cxnId="{53C0AE75-4004-4DC3-A3AC-F495A2EE3253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F97D4DD0-F7BA-4349-9889-B38F651D1BE6}" type="sibTrans" cxnId="{53C0AE75-4004-4DC3-A3AC-F495A2EE3253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9B0C05CF-0549-480F-B73A-0F8AE03DE1D6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rPr>
            <a:t>Итоговое родительское собрание проводится в форме круглого стола «Скоро в школу. Как помочь ребенку стать учеником?» </a:t>
          </a:r>
          <a:r>
            <a:rPr lang="ru-RU" b="0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rPr>
            <a:t>Этапы итогового собрания включают:</a:t>
          </a:r>
          <a:endParaRPr lang="ru-RU" b="0" dirty="0">
            <a:solidFill>
              <a:schemeClr val="tx1"/>
            </a:solidFill>
            <a:latin typeface="Comic Sans MS" pitchFamily="66" charset="0"/>
          </a:endParaRPr>
        </a:p>
      </dgm:t>
    </dgm:pt>
    <dgm:pt modelId="{07181C83-A9F2-477A-B38B-B510544EF816}" type="parTrans" cxnId="{A8E80E70-8CE5-46DD-99EF-026D1D56197F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B87226B3-C3A0-454C-A011-9DB5C1EAE91C}" type="sibTrans" cxnId="{A8E80E70-8CE5-46DD-99EF-026D1D56197F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744830F8-5116-4F8C-9D58-035395066413}">
      <dgm:prSet phldrT="[Текст]" custT="1"/>
      <dgm:spPr/>
      <dgm:t>
        <a:bodyPr/>
        <a:lstStyle/>
        <a:p>
          <a:r>
            <a:rPr lang="ru-RU" sz="16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Выступление логопеда, воспитателей</a:t>
          </a:r>
          <a:endParaRPr lang="ru-RU" sz="1600" dirty="0">
            <a:solidFill>
              <a:srgbClr val="FFFF00"/>
            </a:solidFill>
            <a:latin typeface="Comic Sans MS" pitchFamily="66" charset="0"/>
          </a:endParaRPr>
        </a:p>
      </dgm:t>
    </dgm:pt>
    <dgm:pt modelId="{7C48B967-C624-4346-B414-462E83E02BCA}" type="parTrans" cxnId="{4365C918-05A8-44BA-BD47-1F491A59BF12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ABA488FD-4073-4A1A-83AA-0092916D1D54}" type="sibTrans" cxnId="{4365C918-05A8-44BA-BD47-1F491A59BF12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A91B4B8B-DE60-4318-B54E-68894060A328}">
      <dgm:prSet phldrT="[Текст]" custT="1"/>
      <dgm:spPr/>
      <dgm:t>
        <a:bodyPr/>
        <a:lstStyle/>
        <a:p>
          <a:pPr algn="ctr"/>
          <a:r>
            <a:rPr lang="ru-RU" sz="16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Тематика праздников:«Праздник красивой и правильной речи», «Сказочная ярмарка», «Веселый цирк» </a:t>
          </a:r>
          <a:endParaRPr lang="ru-RU" sz="1600" dirty="0">
            <a:solidFill>
              <a:srgbClr val="FFFF00"/>
            </a:solidFill>
            <a:latin typeface="Comic Sans MS" pitchFamily="66" charset="0"/>
          </a:endParaRPr>
        </a:p>
      </dgm:t>
    </dgm:pt>
    <dgm:pt modelId="{A26C06D7-BE0A-4143-89ED-52A295FAE6FE}" type="parTrans" cxnId="{9797B4D5-8D70-495F-A61E-68F676E571C1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D5FA1809-97A6-4D08-8CB3-9AAA314012FB}" type="sibTrans" cxnId="{9797B4D5-8D70-495F-A61E-68F676E571C1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F83F5858-86DB-4288-B273-2AE70224A240}">
      <dgm:prSet phldrT="[Текст]" custT="1"/>
      <dgm:spPr/>
      <dgm:t>
        <a:bodyPr/>
        <a:lstStyle/>
        <a:p>
          <a:r>
            <a:rPr lang="ru-RU" sz="16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Показ  фрагментов  занятий</a:t>
          </a:r>
          <a:endParaRPr lang="ru-RU" sz="1600" dirty="0">
            <a:solidFill>
              <a:srgbClr val="FFFF00"/>
            </a:solidFill>
            <a:latin typeface="Comic Sans MS" pitchFamily="66" charset="0"/>
          </a:endParaRPr>
        </a:p>
      </dgm:t>
    </dgm:pt>
    <dgm:pt modelId="{ED118986-8E65-4EA1-8004-446A5D7778C1}" type="parTrans" cxnId="{0644383C-150D-4B64-A842-988340144996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860CC870-FC26-47C3-933B-E8A0C5F8D254}" type="sibTrans" cxnId="{0644383C-150D-4B64-A842-988340144996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704A8F94-BB96-4770-8277-F5F9FCCBE2A5}">
      <dgm:prSet phldrT="[Текст]" custT="1"/>
      <dgm:spPr/>
      <dgm:t>
        <a:bodyPr/>
        <a:lstStyle/>
        <a:p>
          <a:r>
            <a:rPr lang="ru-RU" sz="16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Анализ выступлений детей и обмен опытом родителей</a:t>
          </a:r>
          <a:endParaRPr lang="ru-RU" sz="1600" dirty="0">
            <a:solidFill>
              <a:srgbClr val="FFFF00"/>
            </a:solidFill>
            <a:latin typeface="Comic Sans MS" pitchFamily="66" charset="0"/>
          </a:endParaRPr>
        </a:p>
      </dgm:t>
    </dgm:pt>
    <dgm:pt modelId="{FB220EE7-9424-44A9-9F57-E1DB3A6A25DD}" type="parTrans" cxnId="{5E77DE12-E955-44ED-B819-75720965DCC8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9A06683E-3302-4ADD-A56F-4EAF17D725CE}" type="sibTrans" cxnId="{5E77DE12-E955-44ED-B819-75720965DCC8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64CC7656-739D-4543-A30F-18C58B92B623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FFFF00"/>
              </a:solidFill>
              <a:latin typeface="Comic Sans MS" pitchFamily="66" charset="0"/>
              <a:cs typeface="Times New Roman" pitchFamily="18" charset="0"/>
            </a:rPr>
            <a:t>Максимальная активность детей и родителей</a:t>
          </a:r>
          <a:endParaRPr lang="ru-RU" sz="1800" dirty="0">
            <a:solidFill>
              <a:srgbClr val="FFFF00"/>
            </a:solidFill>
            <a:latin typeface="Comic Sans MS" pitchFamily="66" charset="0"/>
          </a:endParaRPr>
        </a:p>
      </dgm:t>
    </dgm:pt>
    <dgm:pt modelId="{2412B178-996B-4800-B2B3-461882F8AE6A}" type="parTrans" cxnId="{82565B13-4FA7-4F21-BEE4-F9401AFBE63B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340053B5-5AE3-453D-97DA-4CA10F2B599E}" type="sibTrans" cxnId="{82565B13-4FA7-4F21-BEE4-F9401AFBE63B}">
      <dgm:prSet/>
      <dgm:spPr/>
      <dgm:t>
        <a:bodyPr/>
        <a:lstStyle/>
        <a:p>
          <a:endParaRPr lang="ru-RU">
            <a:solidFill>
              <a:srgbClr val="FFFF00"/>
            </a:solidFill>
            <a:latin typeface="Comic Sans MS" pitchFamily="66" charset="0"/>
          </a:endParaRPr>
        </a:p>
      </dgm:t>
    </dgm:pt>
    <dgm:pt modelId="{914981D7-4CC5-4A36-BAAE-375E0FE79BA0}" type="pres">
      <dgm:prSet presAssocID="{1844C247-02D8-44B9-B15E-E7B5D4812583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A7CDB6-0569-4C66-BE66-64B79B7DDF30}" type="pres">
      <dgm:prSet presAssocID="{036278DB-5729-4C01-9519-8EEE0E86E84D}" presName="compNode" presStyleCnt="0"/>
      <dgm:spPr/>
      <dgm:t>
        <a:bodyPr/>
        <a:lstStyle/>
        <a:p>
          <a:endParaRPr lang="ru-RU"/>
        </a:p>
      </dgm:t>
    </dgm:pt>
    <dgm:pt modelId="{A47D30AA-5F3A-41E6-89AD-D93567540140}" type="pres">
      <dgm:prSet presAssocID="{036278DB-5729-4C01-9519-8EEE0E86E84D}" presName="aNode" presStyleLbl="bgShp" presStyleIdx="0" presStyleCnt="3"/>
      <dgm:spPr/>
      <dgm:t>
        <a:bodyPr/>
        <a:lstStyle/>
        <a:p>
          <a:endParaRPr lang="ru-RU"/>
        </a:p>
      </dgm:t>
    </dgm:pt>
    <dgm:pt modelId="{52A96D22-5449-4E3B-9898-09E304AFBCAA}" type="pres">
      <dgm:prSet presAssocID="{036278DB-5729-4C01-9519-8EEE0E86E84D}" presName="textNode" presStyleLbl="bgShp" presStyleIdx="0" presStyleCnt="3"/>
      <dgm:spPr/>
      <dgm:t>
        <a:bodyPr/>
        <a:lstStyle/>
        <a:p>
          <a:endParaRPr lang="ru-RU"/>
        </a:p>
      </dgm:t>
    </dgm:pt>
    <dgm:pt modelId="{EF07BAA1-BC32-4565-8D66-57DE7E5B2791}" type="pres">
      <dgm:prSet presAssocID="{036278DB-5729-4C01-9519-8EEE0E86E84D}" presName="compChildNode" presStyleCnt="0"/>
      <dgm:spPr/>
      <dgm:t>
        <a:bodyPr/>
        <a:lstStyle/>
        <a:p>
          <a:endParaRPr lang="ru-RU"/>
        </a:p>
      </dgm:t>
    </dgm:pt>
    <dgm:pt modelId="{4EDA6F2A-C313-4516-9843-ECF232919DFA}" type="pres">
      <dgm:prSet presAssocID="{036278DB-5729-4C01-9519-8EEE0E86E84D}" presName="theInnerList" presStyleCnt="0"/>
      <dgm:spPr/>
      <dgm:t>
        <a:bodyPr/>
        <a:lstStyle/>
        <a:p>
          <a:endParaRPr lang="ru-RU"/>
        </a:p>
      </dgm:t>
    </dgm:pt>
    <dgm:pt modelId="{DAE8008F-2874-4FF9-B655-4EB448759ED5}" type="pres">
      <dgm:prSet presAssocID="{689A994B-CB51-4B20-803C-70B4D9D19EF5}" presName="childNode" presStyleLbl="node1" presStyleIdx="0" presStyleCnt="7" custScaleX="116540" custScaleY="1219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A30D8E-D3E4-4E12-B5F8-7955EC149958}" type="pres">
      <dgm:prSet presAssocID="{036278DB-5729-4C01-9519-8EEE0E86E84D}" presName="aSpace" presStyleCnt="0"/>
      <dgm:spPr/>
      <dgm:t>
        <a:bodyPr/>
        <a:lstStyle/>
        <a:p>
          <a:endParaRPr lang="ru-RU"/>
        </a:p>
      </dgm:t>
    </dgm:pt>
    <dgm:pt modelId="{27813D9C-BE65-4F70-A208-A454C46E83D2}" type="pres">
      <dgm:prSet presAssocID="{FD9EC418-AE4B-4B0A-AD74-FCB243B78F6E}" presName="compNode" presStyleCnt="0"/>
      <dgm:spPr/>
      <dgm:t>
        <a:bodyPr/>
        <a:lstStyle/>
        <a:p>
          <a:endParaRPr lang="ru-RU"/>
        </a:p>
      </dgm:t>
    </dgm:pt>
    <dgm:pt modelId="{A997F27D-0617-46FF-BDA9-449D9EC3B18E}" type="pres">
      <dgm:prSet presAssocID="{FD9EC418-AE4B-4B0A-AD74-FCB243B78F6E}" presName="aNode" presStyleLbl="bgShp" presStyleIdx="1" presStyleCnt="3"/>
      <dgm:spPr/>
      <dgm:t>
        <a:bodyPr/>
        <a:lstStyle/>
        <a:p>
          <a:endParaRPr lang="ru-RU"/>
        </a:p>
      </dgm:t>
    </dgm:pt>
    <dgm:pt modelId="{F1548100-B857-42BB-839D-9883E3337A6E}" type="pres">
      <dgm:prSet presAssocID="{FD9EC418-AE4B-4B0A-AD74-FCB243B78F6E}" presName="textNode" presStyleLbl="bgShp" presStyleIdx="1" presStyleCnt="3"/>
      <dgm:spPr/>
      <dgm:t>
        <a:bodyPr/>
        <a:lstStyle/>
        <a:p>
          <a:endParaRPr lang="ru-RU"/>
        </a:p>
      </dgm:t>
    </dgm:pt>
    <dgm:pt modelId="{D69AC705-31AB-405D-A1DE-7F46DBADA334}" type="pres">
      <dgm:prSet presAssocID="{FD9EC418-AE4B-4B0A-AD74-FCB243B78F6E}" presName="compChildNode" presStyleCnt="0"/>
      <dgm:spPr/>
      <dgm:t>
        <a:bodyPr/>
        <a:lstStyle/>
        <a:p>
          <a:endParaRPr lang="ru-RU"/>
        </a:p>
      </dgm:t>
    </dgm:pt>
    <dgm:pt modelId="{31AD78C0-79EB-4968-8396-6F843BF37A95}" type="pres">
      <dgm:prSet presAssocID="{FD9EC418-AE4B-4B0A-AD74-FCB243B78F6E}" presName="theInnerList" presStyleCnt="0"/>
      <dgm:spPr/>
      <dgm:t>
        <a:bodyPr/>
        <a:lstStyle/>
        <a:p>
          <a:endParaRPr lang="ru-RU"/>
        </a:p>
      </dgm:t>
    </dgm:pt>
    <dgm:pt modelId="{548CE384-03A7-42A6-8337-BBEA93936086}" type="pres">
      <dgm:prSet presAssocID="{6BEE6681-9440-4080-9A93-0B85D3E722AD}" presName="childNode" presStyleLbl="node1" presStyleIdx="1" presStyleCnt="7" custScaleX="125950" custScaleY="1355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A7CCDD-1B58-49C1-BB55-886ED86B8E5C}" type="pres">
      <dgm:prSet presAssocID="{6BEE6681-9440-4080-9A93-0B85D3E722AD}" presName="aSpace2" presStyleCnt="0"/>
      <dgm:spPr/>
      <dgm:t>
        <a:bodyPr/>
        <a:lstStyle/>
        <a:p>
          <a:endParaRPr lang="ru-RU"/>
        </a:p>
      </dgm:t>
    </dgm:pt>
    <dgm:pt modelId="{A909F4D2-DDD7-4060-B5D7-E4BF0BBFD3CA}" type="pres">
      <dgm:prSet presAssocID="{64CC7656-739D-4543-A30F-18C58B92B623}" presName="childNode" presStyleLbl="node1" presStyleIdx="2" presStyleCnt="7" custScaleX="1120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E03987-2E7E-45A4-BBF3-939DEF4C4F65}" type="pres">
      <dgm:prSet presAssocID="{64CC7656-739D-4543-A30F-18C58B92B623}" presName="aSpace2" presStyleCnt="0"/>
      <dgm:spPr/>
      <dgm:t>
        <a:bodyPr/>
        <a:lstStyle/>
        <a:p>
          <a:endParaRPr lang="ru-RU"/>
        </a:p>
      </dgm:t>
    </dgm:pt>
    <dgm:pt modelId="{1624F490-5DE6-448B-BBF4-BC8B411F6D05}" type="pres">
      <dgm:prSet presAssocID="{A91B4B8B-DE60-4318-B54E-68894060A328}" presName="childNode" presStyleLbl="node1" presStyleIdx="3" presStyleCnt="7" custScaleX="112011" custScaleY="1877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A0811B-3392-467B-9BD5-D5701240D121}" type="pres">
      <dgm:prSet presAssocID="{FD9EC418-AE4B-4B0A-AD74-FCB243B78F6E}" presName="aSpace" presStyleCnt="0"/>
      <dgm:spPr/>
      <dgm:t>
        <a:bodyPr/>
        <a:lstStyle/>
        <a:p>
          <a:endParaRPr lang="ru-RU"/>
        </a:p>
      </dgm:t>
    </dgm:pt>
    <dgm:pt modelId="{BA31A004-1FAC-4045-B089-01D0E14D7C3E}" type="pres">
      <dgm:prSet presAssocID="{9B0C05CF-0549-480F-B73A-0F8AE03DE1D6}" presName="compNode" presStyleCnt="0"/>
      <dgm:spPr/>
      <dgm:t>
        <a:bodyPr/>
        <a:lstStyle/>
        <a:p>
          <a:endParaRPr lang="ru-RU"/>
        </a:p>
      </dgm:t>
    </dgm:pt>
    <dgm:pt modelId="{8AEC075E-4040-4C18-BAE5-DE14B753DE29}" type="pres">
      <dgm:prSet presAssocID="{9B0C05CF-0549-480F-B73A-0F8AE03DE1D6}" presName="aNode" presStyleLbl="bgShp" presStyleIdx="2" presStyleCnt="3"/>
      <dgm:spPr/>
      <dgm:t>
        <a:bodyPr/>
        <a:lstStyle/>
        <a:p>
          <a:endParaRPr lang="ru-RU"/>
        </a:p>
      </dgm:t>
    </dgm:pt>
    <dgm:pt modelId="{217BFBA6-0E93-4507-A836-3D057D63D1CF}" type="pres">
      <dgm:prSet presAssocID="{9B0C05CF-0549-480F-B73A-0F8AE03DE1D6}" presName="textNode" presStyleLbl="bgShp" presStyleIdx="2" presStyleCnt="3"/>
      <dgm:spPr/>
      <dgm:t>
        <a:bodyPr/>
        <a:lstStyle/>
        <a:p>
          <a:endParaRPr lang="ru-RU"/>
        </a:p>
      </dgm:t>
    </dgm:pt>
    <dgm:pt modelId="{403B4600-5A56-43F1-856A-A6D1C92B4C02}" type="pres">
      <dgm:prSet presAssocID="{9B0C05CF-0549-480F-B73A-0F8AE03DE1D6}" presName="compChildNode" presStyleCnt="0"/>
      <dgm:spPr/>
      <dgm:t>
        <a:bodyPr/>
        <a:lstStyle/>
        <a:p>
          <a:endParaRPr lang="ru-RU"/>
        </a:p>
      </dgm:t>
    </dgm:pt>
    <dgm:pt modelId="{27F795D3-D314-4CCE-9D0C-B671899A5C2A}" type="pres">
      <dgm:prSet presAssocID="{9B0C05CF-0549-480F-B73A-0F8AE03DE1D6}" presName="theInnerList" presStyleCnt="0"/>
      <dgm:spPr/>
      <dgm:t>
        <a:bodyPr/>
        <a:lstStyle/>
        <a:p>
          <a:endParaRPr lang="ru-RU"/>
        </a:p>
      </dgm:t>
    </dgm:pt>
    <dgm:pt modelId="{2737523B-A0D9-4784-A49A-F0C5F27D7E68}" type="pres">
      <dgm:prSet presAssocID="{744830F8-5116-4F8C-9D58-035395066413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60E819-FAC6-4F51-8ABD-57C2EB46360B}" type="pres">
      <dgm:prSet presAssocID="{744830F8-5116-4F8C-9D58-035395066413}" presName="aSpace2" presStyleCnt="0"/>
      <dgm:spPr/>
      <dgm:t>
        <a:bodyPr/>
        <a:lstStyle/>
        <a:p>
          <a:endParaRPr lang="ru-RU"/>
        </a:p>
      </dgm:t>
    </dgm:pt>
    <dgm:pt modelId="{6476CC4F-9F38-450A-8596-09CBF500A268}" type="pres">
      <dgm:prSet presAssocID="{F83F5858-86DB-4288-B273-2AE70224A240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A50261-6EE2-4600-8198-5D93EB54C2DD}" type="pres">
      <dgm:prSet presAssocID="{F83F5858-86DB-4288-B273-2AE70224A240}" presName="aSpace2" presStyleCnt="0"/>
      <dgm:spPr/>
      <dgm:t>
        <a:bodyPr/>
        <a:lstStyle/>
        <a:p>
          <a:endParaRPr lang="ru-RU"/>
        </a:p>
      </dgm:t>
    </dgm:pt>
    <dgm:pt modelId="{A9E2844E-25A7-4F29-B81A-6F1E907BB9DC}" type="pres">
      <dgm:prSet presAssocID="{704A8F94-BB96-4770-8277-F5F9FCCBE2A5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1BF31D-16B5-49CC-91A1-1BDCEA6FD93A}" type="presOf" srcId="{744830F8-5116-4F8C-9D58-035395066413}" destId="{2737523B-A0D9-4784-A49A-F0C5F27D7E68}" srcOrd="0" destOrd="0" presId="urn:microsoft.com/office/officeart/2005/8/layout/lProcess2"/>
    <dgm:cxn modelId="{4365C918-05A8-44BA-BD47-1F491A59BF12}" srcId="{9B0C05CF-0549-480F-B73A-0F8AE03DE1D6}" destId="{744830F8-5116-4F8C-9D58-035395066413}" srcOrd="0" destOrd="0" parTransId="{7C48B967-C624-4346-B414-462E83E02BCA}" sibTransId="{ABA488FD-4073-4A1A-83AA-0092916D1D54}"/>
    <dgm:cxn modelId="{422059A4-7186-4AE4-B017-CB2881D33C7F}" type="presOf" srcId="{FD9EC418-AE4B-4B0A-AD74-FCB243B78F6E}" destId="{A997F27D-0617-46FF-BDA9-449D9EC3B18E}" srcOrd="0" destOrd="0" presId="urn:microsoft.com/office/officeart/2005/8/layout/lProcess2"/>
    <dgm:cxn modelId="{4B09C01C-8CCA-4263-BC0B-21CDF7B1A1FE}" type="presOf" srcId="{9B0C05CF-0549-480F-B73A-0F8AE03DE1D6}" destId="{8AEC075E-4040-4C18-BAE5-DE14B753DE29}" srcOrd="0" destOrd="0" presId="urn:microsoft.com/office/officeart/2005/8/layout/lProcess2"/>
    <dgm:cxn modelId="{5E77DE12-E955-44ED-B819-75720965DCC8}" srcId="{9B0C05CF-0549-480F-B73A-0F8AE03DE1D6}" destId="{704A8F94-BB96-4770-8277-F5F9FCCBE2A5}" srcOrd="2" destOrd="0" parTransId="{FB220EE7-9424-44A9-9F57-E1DB3A6A25DD}" sibTransId="{9A06683E-3302-4ADD-A56F-4EAF17D725CE}"/>
    <dgm:cxn modelId="{2A839A70-C826-4BDC-B8FD-2CDF68962E76}" type="presOf" srcId="{704A8F94-BB96-4770-8277-F5F9FCCBE2A5}" destId="{A9E2844E-25A7-4F29-B81A-6F1E907BB9DC}" srcOrd="0" destOrd="0" presId="urn:microsoft.com/office/officeart/2005/8/layout/lProcess2"/>
    <dgm:cxn modelId="{A8E80E70-8CE5-46DD-99EF-026D1D56197F}" srcId="{1844C247-02D8-44B9-B15E-E7B5D4812583}" destId="{9B0C05CF-0549-480F-B73A-0F8AE03DE1D6}" srcOrd="2" destOrd="0" parTransId="{07181C83-A9F2-477A-B38B-B510544EF816}" sibTransId="{B87226B3-C3A0-454C-A011-9DB5C1EAE91C}"/>
    <dgm:cxn modelId="{AB5EFFEE-E8A9-4B15-8030-D884528B6557}" srcId="{1844C247-02D8-44B9-B15E-E7B5D4812583}" destId="{FD9EC418-AE4B-4B0A-AD74-FCB243B78F6E}" srcOrd="1" destOrd="0" parTransId="{96C22827-A74F-4754-B3E9-DD6375F168B2}" sibTransId="{0B7C93EC-EE2E-4834-B0A8-DC909FBEE795}"/>
    <dgm:cxn modelId="{477F691C-CBE6-4E19-A90D-4AB859001A7D}" type="presOf" srcId="{036278DB-5729-4C01-9519-8EEE0E86E84D}" destId="{A47D30AA-5F3A-41E6-89AD-D93567540140}" srcOrd="0" destOrd="0" presId="urn:microsoft.com/office/officeart/2005/8/layout/lProcess2"/>
    <dgm:cxn modelId="{0AF8C193-D39B-450F-B7DE-090A3A6400B9}" type="presOf" srcId="{A91B4B8B-DE60-4318-B54E-68894060A328}" destId="{1624F490-5DE6-448B-BBF4-BC8B411F6D05}" srcOrd="0" destOrd="0" presId="urn:microsoft.com/office/officeart/2005/8/layout/lProcess2"/>
    <dgm:cxn modelId="{794827F3-894C-457C-B072-EFBBC7B35F33}" type="presOf" srcId="{9B0C05CF-0549-480F-B73A-0F8AE03DE1D6}" destId="{217BFBA6-0E93-4507-A836-3D057D63D1CF}" srcOrd="1" destOrd="0" presId="urn:microsoft.com/office/officeart/2005/8/layout/lProcess2"/>
    <dgm:cxn modelId="{82565B13-4FA7-4F21-BEE4-F9401AFBE63B}" srcId="{FD9EC418-AE4B-4B0A-AD74-FCB243B78F6E}" destId="{64CC7656-739D-4543-A30F-18C58B92B623}" srcOrd="1" destOrd="0" parTransId="{2412B178-996B-4800-B2B3-461882F8AE6A}" sibTransId="{340053B5-5AE3-453D-97DA-4CA10F2B599E}"/>
    <dgm:cxn modelId="{8E70BB18-9078-4A23-8744-E3315C434AC5}" type="presOf" srcId="{F83F5858-86DB-4288-B273-2AE70224A240}" destId="{6476CC4F-9F38-450A-8596-09CBF500A268}" srcOrd="0" destOrd="0" presId="urn:microsoft.com/office/officeart/2005/8/layout/lProcess2"/>
    <dgm:cxn modelId="{7CC03A55-C4F7-4164-89DF-79D596D40171}" type="presOf" srcId="{64CC7656-739D-4543-A30F-18C58B92B623}" destId="{A909F4D2-DDD7-4060-B5D7-E4BF0BBFD3CA}" srcOrd="0" destOrd="0" presId="urn:microsoft.com/office/officeart/2005/8/layout/lProcess2"/>
    <dgm:cxn modelId="{F3CD4153-A3BD-4EDD-AD61-28D764811CF7}" srcId="{1844C247-02D8-44B9-B15E-E7B5D4812583}" destId="{036278DB-5729-4C01-9519-8EEE0E86E84D}" srcOrd="0" destOrd="0" parTransId="{F7DCC820-432E-47FF-AF59-E44649E3868D}" sibTransId="{BF4CFDC9-6AED-4B2A-B6DC-FB084AF350B8}"/>
    <dgm:cxn modelId="{F385FECD-C446-488F-BB95-1F22316DB774}" type="presOf" srcId="{1844C247-02D8-44B9-B15E-E7B5D4812583}" destId="{914981D7-4CC5-4A36-BAAE-375E0FE79BA0}" srcOrd="0" destOrd="0" presId="urn:microsoft.com/office/officeart/2005/8/layout/lProcess2"/>
    <dgm:cxn modelId="{B504B9C0-FABF-4BFF-9875-F03FF99530B4}" type="presOf" srcId="{036278DB-5729-4C01-9519-8EEE0E86E84D}" destId="{52A96D22-5449-4E3B-9898-09E304AFBCAA}" srcOrd="1" destOrd="0" presId="urn:microsoft.com/office/officeart/2005/8/layout/lProcess2"/>
    <dgm:cxn modelId="{0644383C-150D-4B64-A842-988340144996}" srcId="{9B0C05CF-0549-480F-B73A-0F8AE03DE1D6}" destId="{F83F5858-86DB-4288-B273-2AE70224A240}" srcOrd="1" destOrd="0" parTransId="{ED118986-8E65-4EA1-8004-446A5D7778C1}" sibTransId="{860CC870-FC26-47C3-933B-E8A0C5F8D254}"/>
    <dgm:cxn modelId="{A204B875-E085-4EAD-B574-AA017EAA293A}" type="presOf" srcId="{689A994B-CB51-4B20-803C-70B4D9D19EF5}" destId="{DAE8008F-2874-4FF9-B655-4EB448759ED5}" srcOrd="0" destOrd="0" presId="urn:microsoft.com/office/officeart/2005/8/layout/lProcess2"/>
    <dgm:cxn modelId="{E8542191-AB7F-4A13-945B-84519B461F5F}" type="presOf" srcId="{6BEE6681-9440-4080-9A93-0B85D3E722AD}" destId="{548CE384-03A7-42A6-8337-BBEA93936086}" srcOrd="0" destOrd="0" presId="urn:microsoft.com/office/officeart/2005/8/layout/lProcess2"/>
    <dgm:cxn modelId="{6D9132FA-0741-4233-AB8B-74979C1D97C6}" srcId="{036278DB-5729-4C01-9519-8EEE0E86E84D}" destId="{689A994B-CB51-4B20-803C-70B4D9D19EF5}" srcOrd="0" destOrd="0" parTransId="{403A00F1-0F95-4CDC-B720-1F30137AFFB6}" sibTransId="{C1A08CB6-CBFB-4BB5-AFBB-BCB6A239AC62}"/>
    <dgm:cxn modelId="{64B0FCAD-6B32-4ACF-9153-DAA667C12770}" type="presOf" srcId="{FD9EC418-AE4B-4B0A-AD74-FCB243B78F6E}" destId="{F1548100-B857-42BB-839D-9883E3337A6E}" srcOrd="1" destOrd="0" presId="urn:microsoft.com/office/officeart/2005/8/layout/lProcess2"/>
    <dgm:cxn modelId="{53C0AE75-4004-4DC3-A3AC-F495A2EE3253}" srcId="{FD9EC418-AE4B-4B0A-AD74-FCB243B78F6E}" destId="{6BEE6681-9440-4080-9A93-0B85D3E722AD}" srcOrd="0" destOrd="0" parTransId="{43C61575-DBCF-4DE2-A47D-1F9B53F21A14}" sibTransId="{F97D4DD0-F7BA-4349-9889-B38F651D1BE6}"/>
    <dgm:cxn modelId="{9797B4D5-8D70-495F-A61E-68F676E571C1}" srcId="{FD9EC418-AE4B-4B0A-AD74-FCB243B78F6E}" destId="{A91B4B8B-DE60-4318-B54E-68894060A328}" srcOrd="2" destOrd="0" parTransId="{A26C06D7-BE0A-4143-89ED-52A295FAE6FE}" sibTransId="{D5FA1809-97A6-4D08-8CB3-9AAA314012FB}"/>
    <dgm:cxn modelId="{E8632F7D-6FFF-4BFA-A83C-B0AEE4DFECD4}" type="presParOf" srcId="{914981D7-4CC5-4A36-BAAE-375E0FE79BA0}" destId="{BDA7CDB6-0569-4C66-BE66-64B79B7DDF30}" srcOrd="0" destOrd="0" presId="urn:microsoft.com/office/officeart/2005/8/layout/lProcess2"/>
    <dgm:cxn modelId="{39FAEC6B-2647-460D-92A6-2CEAC324FFCB}" type="presParOf" srcId="{BDA7CDB6-0569-4C66-BE66-64B79B7DDF30}" destId="{A47D30AA-5F3A-41E6-89AD-D93567540140}" srcOrd="0" destOrd="0" presId="urn:microsoft.com/office/officeart/2005/8/layout/lProcess2"/>
    <dgm:cxn modelId="{628FF876-9755-4AA6-84BA-2D93756C3F03}" type="presParOf" srcId="{BDA7CDB6-0569-4C66-BE66-64B79B7DDF30}" destId="{52A96D22-5449-4E3B-9898-09E304AFBCAA}" srcOrd="1" destOrd="0" presId="urn:microsoft.com/office/officeart/2005/8/layout/lProcess2"/>
    <dgm:cxn modelId="{92A96D57-779B-4113-A29C-CD8B594C6E91}" type="presParOf" srcId="{BDA7CDB6-0569-4C66-BE66-64B79B7DDF30}" destId="{EF07BAA1-BC32-4565-8D66-57DE7E5B2791}" srcOrd="2" destOrd="0" presId="urn:microsoft.com/office/officeart/2005/8/layout/lProcess2"/>
    <dgm:cxn modelId="{3A954CD5-3601-422B-B6CC-F372DF9F2FD4}" type="presParOf" srcId="{EF07BAA1-BC32-4565-8D66-57DE7E5B2791}" destId="{4EDA6F2A-C313-4516-9843-ECF232919DFA}" srcOrd="0" destOrd="0" presId="urn:microsoft.com/office/officeart/2005/8/layout/lProcess2"/>
    <dgm:cxn modelId="{A175E712-60AB-43FE-99BA-D43D3630DED3}" type="presParOf" srcId="{4EDA6F2A-C313-4516-9843-ECF232919DFA}" destId="{DAE8008F-2874-4FF9-B655-4EB448759ED5}" srcOrd="0" destOrd="0" presId="urn:microsoft.com/office/officeart/2005/8/layout/lProcess2"/>
    <dgm:cxn modelId="{A0147103-B008-4327-B274-9DCD30D5CE2D}" type="presParOf" srcId="{914981D7-4CC5-4A36-BAAE-375E0FE79BA0}" destId="{7AA30D8E-D3E4-4E12-B5F8-7955EC149958}" srcOrd="1" destOrd="0" presId="urn:microsoft.com/office/officeart/2005/8/layout/lProcess2"/>
    <dgm:cxn modelId="{FC3AE81D-93DF-47E4-940D-7DB18EFF85CF}" type="presParOf" srcId="{914981D7-4CC5-4A36-BAAE-375E0FE79BA0}" destId="{27813D9C-BE65-4F70-A208-A454C46E83D2}" srcOrd="2" destOrd="0" presId="urn:microsoft.com/office/officeart/2005/8/layout/lProcess2"/>
    <dgm:cxn modelId="{9DB8556C-5E4F-47FC-9872-BDBB0750E4A8}" type="presParOf" srcId="{27813D9C-BE65-4F70-A208-A454C46E83D2}" destId="{A997F27D-0617-46FF-BDA9-449D9EC3B18E}" srcOrd="0" destOrd="0" presId="urn:microsoft.com/office/officeart/2005/8/layout/lProcess2"/>
    <dgm:cxn modelId="{C792F280-79E1-4CE8-AB57-2E982307E801}" type="presParOf" srcId="{27813D9C-BE65-4F70-A208-A454C46E83D2}" destId="{F1548100-B857-42BB-839D-9883E3337A6E}" srcOrd="1" destOrd="0" presId="urn:microsoft.com/office/officeart/2005/8/layout/lProcess2"/>
    <dgm:cxn modelId="{8EF4865A-5569-4302-82E1-6F687C6BA394}" type="presParOf" srcId="{27813D9C-BE65-4F70-A208-A454C46E83D2}" destId="{D69AC705-31AB-405D-A1DE-7F46DBADA334}" srcOrd="2" destOrd="0" presId="urn:microsoft.com/office/officeart/2005/8/layout/lProcess2"/>
    <dgm:cxn modelId="{001DF0FB-2C21-48A8-AC8C-74923002BA6F}" type="presParOf" srcId="{D69AC705-31AB-405D-A1DE-7F46DBADA334}" destId="{31AD78C0-79EB-4968-8396-6F843BF37A95}" srcOrd="0" destOrd="0" presId="urn:microsoft.com/office/officeart/2005/8/layout/lProcess2"/>
    <dgm:cxn modelId="{07E7E589-C32D-4DC6-A55D-1F7A4B9961D9}" type="presParOf" srcId="{31AD78C0-79EB-4968-8396-6F843BF37A95}" destId="{548CE384-03A7-42A6-8337-BBEA93936086}" srcOrd="0" destOrd="0" presId="urn:microsoft.com/office/officeart/2005/8/layout/lProcess2"/>
    <dgm:cxn modelId="{B09E002A-A3A0-4821-8BA3-E9B4A1168599}" type="presParOf" srcId="{31AD78C0-79EB-4968-8396-6F843BF37A95}" destId="{31A7CCDD-1B58-49C1-BB55-886ED86B8E5C}" srcOrd="1" destOrd="0" presId="urn:microsoft.com/office/officeart/2005/8/layout/lProcess2"/>
    <dgm:cxn modelId="{080E7D07-36A0-4F59-A4DA-A28C9A3B2C53}" type="presParOf" srcId="{31AD78C0-79EB-4968-8396-6F843BF37A95}" destId="{A909F4D2-DDD7-4060-B5D7-E4BF0BBFD3CA}" srcOrd="2" destOrd="0" presId="urn:microsoft.com/office/officeart/2005/8/layout/lProcess2"/>
    <dgm:cxn modelId="{7890F648-17A8-47EB-A1AE-1902E9F5703A}" type="presParOf" srcId="{31AD78C0-79EB-4968-8396-6F843BF37A95}" destId="{02E03987-2E7E-45A4-BBF3-939DEF4C4F65}" srcOrd="3" destOrd="0" presId="urn:microsoft.com/office/officeart/2005/8/layout/lProcess2"/>
    <dgm:cxn modelId="{41AAA30F-A84D-47BD-B676-50D72DBDA287}" type="presParOf" srcId="{31AD78C0-79EB-4968-8396-6F843BF37A95}" destId="{1624F490-5DE6-448B-BBF4-BC8B411F6D05}" srcOrd="4" destOrd="0" presId="urn:microsoft.com/office/officeart/2005/8/layout/lProcess2"/>
    <dgm:cxn modelId="{D769BC6B-0344-448C-A9E1-7E13599757C2}" type="presParOf" srcId="{914981D7-4CC5-4A36-BAAE-375E0FE79BA0}" destId="{29A0811B-3392-467B-9BD5-D5701240D121}" srcOrd="3" destOrd="0" presId="urn:microsoft.com/office/officeart/2005/8/layout/lProcess2"/>
    <dgm:cxn modelId="{7807E2AD-C15C-4501-B96B-260EC99EEC78}" type="presParOf" srcId="{914981D7-4CC5-4A36-BAAE-375E0FE79BA0}" destId="{BA31A004-1FAC-4045-B089-01D0E14D7C3E}" srcOrd="4" destOrd="0" presId="urn:microsoft.com/office/officeart/2005/8/layout/lProcess2"/>
    <dgm:cxn modelId="{410222C4-6ADF-472A-9455-F2A5BFC134F1}" type="presParOf" srcId="{BA31A004-1FAC-4045-B089-01D0E14D7C3E}" destId="{8AEC075E-4040-4C18-BAE5-DE14B753DE29}" srcOrd="0" destOrd="0" presId="urn:microsoft.com/office/officeart/2005/8/layout/lProcess2"/>
    <dgm:cxn modelId="{BAC7EA3D-E516-4E02-BC0D-83A8EAF7B1B9}" type="presParOf" srcId="{BA31A004-1FAC-4045-B089-01D0E14D7C3E}" destId="{217BFBA6-0E93-4507-A836-3D057D63D1CF}" srcOrd="1" destOrd="0" presId="urn:microsoft.com/office/officeart/2005/8/layout/lProcess2"/>
    <dgm:cxn modelId="{1A07E835-3F09-4282-B12A-00F677BB50D5}" type="presParOf" srcId="{BA31A004-1FAC-4045-B089-01D0E14D7C3E}" destId="{403B4600-5A56-43F1-856A-A6D1C92B4C02}" srcOrd="2" destOrd="0" presId="urn:microsoft.com/office/officeart/2005/8/layout/lProcess2"/>
    <dgm:cxn modelId="{DA1EB937-E3AB-4322-89BA-6BE5B4766F96}" type="presParOf" srcId="{403B4600-5A56-43F1-856A-A6D1C92B4C02}" destId="{27F795D3-D314-4CCE-9D0C-B671899A5C2A}" srcOrd="0" destOrd="0" presId="urn:microsoft.com/office/officeart/2005/8/layout/lProcess2"/>
    <dgm:cxn modelId="{640351A6-095C-4875-A46C-27DE16431F4F}" type="presParOf" srcId="{27F795D3-D314-4CCE-9D0C-B671899A5C2A}" destId="{2737523B-A0D9-4784-A49A-F0C5F27D7E68}" srcOrd="0" destOrd="0" presId="urn:microsoft.com/office/officeart/2005/8/layout/lProcess2"/>
    <dgm:cxn modelId="{F5715EF1-5C5A-485B-9389-D556BFB5E75F}" type="presParOf" srcId="{27F795D3-D314-4CCE-9D0C-B671899A5C2A}" destId="{FD60E819-FAC6-4F51-8ABD-57C2EB46360B}" srcOrd="1" destOrd="0" presId="urn:microsoft.com/office/officeart/2005/8/layout/lProcess2"/>
    <dgm:cxn modelId="{8DA62CD2-A0F7-45EE-8063-E418768F1040}" type="presParOf" srcId="{27F795D3-D314-4CCE-9D0C-B671899A5C2A}" destId="{6476CC4F-9F38-450A-8596-09CBF500A268}" srcOrd="2" destOrd="0" presId="urn:microsoft.com/office/officeart/2005/8/layout/lProcess2"/>
    <dgm:cxn modelId="{B9F410ED-BF05-476D-B839-D086BFD153AE}" type="presParOf" srcId="{27F795D3-D314-4CCE-9D0C-B671899A5C2A}" destId="{D3A50261-6EE2-4600-8198-5D93EB54C2DD}" srcOrd="3" destOrd="0" presId="urn:microsoft.com/office/officeart/2005/8/layout/lProcess2"/>
    <dgm:cxn modelId="{363C0700-3714-4E4F-9BCB-D614A7E4800A}" type="presParOf" srcId="{27F795D3-D314-4CCE-9D0C-B671899A5C2A}" destId="{A9E2844E-25A7-4F29-B81A-6F1E907BB9DC}" srcOrd="4" destOrd="0" presId="urn:microsoft.com/office/officeart/2005/8/layout/lProcess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1143E0-2D43-4374-AEE4-536780D6FC0D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90961E-103B-4B2C-BE45-F19357E37C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23D8-88ED-46E5-84ED-B7803497CCDC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st-org.com/search?type=name&amp;val=%D0%BC%D1%83%D0%BD%D0%B8%D1%86%D0%B8%D0%BF%D0%B0%D0%BB%D1%8C%D0%BD%D0%BE%D0%B5%20%D0%B4%D0%BE%D1%88%D0%BA%D0%BE%D0%BB%D1%8C%D0%BD%D0%BE%D0%B5%20%D0%BE%D0%B1%D1%80%D0%B0%D0%B7%D0%BE%D0%B2%D0%B0%D1%82%D0%B5%D0%BB%D1%8C%D0%BD%D0%BE%D0%B5%20%D0%B0%D0%B2%D1%82%D0%BE%D0%BD%D0%BE%D0%BC%D0%BD%D0%BE%D0%B5%20%D1%83%D1%87%D1%80%D0%B5%D0%B6%D0%B4%D0%B5%D0%BD%D0%B8%D0%B5%20%20%D0%A6%D0%B5%D0%BD%D1%82%D1%80%20%D1%80%D0%B0%D0%B7%D0%B2%D0%B8%D1%82%D0%B8%D1%8F%20%D1%80%D0%B5%D0%B1%D1%91%D0%BD%D0%BA%D0%B0%20-%20%D0%B4%D0%B5%D1%82%D1%81%D0%BA%D0%B8%D0%B9%20%D1%81%D0%B0%D0%B4%20%E2%84%96%2056%20%20%D0%9D%D0%B0%D0%B4%D0%B5%D0%B6%D0%B4%D0%B0%20%20%D0%B3.%20%D0%9E%D1%80%D1%81%D0%BA%D0%B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diagramData" Target="../diagrams/data2.xml"/><Relationship Id="rId7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Layout" Target="../diagrams/layout4.xml"/><Relationship Id="rId7" Type="http://schemas.openxmlformats.org/officeDocument/2006/relationships/image" Target="../media/image2.gi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diagramColors" Target="../diagrams/colors5.xml"/><Relationship Id="rId5" Type="http://schemas.openxmlformats.org/officeDocument/2006/relationships/diagramColors" Target="../diagrams/colors4.xml"/><Relationship Id="rId10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4.xml"/><Relationship Id="rId9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.gif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jpeg"/><Relationship Id="rId18" Type="http://schemas.openxmlformats.org/officeDocument/2006/relationships/image" Target="../media/image43.gif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17" Type="http://schemas.openxmlformats.org/officeDocument/2006/relationships/image" Target="../media/image42.jpeg"/><Relationship Id="rId2" Type="http://schemas.openxmlformats.org/officeDocument/2006/relationships/image" Target="../media/image27.jpeg"/><Relationship Id="rId16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5" Type="http://schemas.openxmlformats.org/officeDocument/2006/relationships/image" Target="../media/image40.jpeg"/><Relationship Id="rId10" Type="http://schemas.openxmlformats.org/officeDocument/2006/relationships/image" Target="../media/image35.jpeg"/><Relationship Id="rId19" Type="http://schemas.openxmlformats.org/officeDocument/2006/relationships/image" Target="../media/image2.gif"/><Relationship Id="rId4" Type="http://schemas.openxmlformats.org/officeDocument/2006/relationships/image" Target="../media/image29.jpeg"/><Relationship Id="rId9" Type="http://schemas.openxmlformats.org/officeDocument/2006/relationships/image" Target="../media/image34.jpeg"/><Relationship Id="rId1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45.jpeg"/><Relationship Id="rId7" Type="http://schemas.openxmlformats.org/officeDocument/2006/relationships/image" Target="../media/image4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47.gif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48.gif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260648"/>
            <a:ext cx="8640960" cy="626469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</a:t>
            </a:r>
            <a:endParaRPr lang="ru-RU" dirty="0"/>
          </a:p>
        </p:txBody>
      </p:sp>
      <p:pic>
        <p:nvPicPr>
          <p:cNvPr id="1030" name="Picture 6" descr="C:\Users\132\Desktop\День открытых дверей ЧТЕНИЕ\1012191835.jpg"/>
          <p:cNvPicPr>
            <a:picLocks noChangeAspect="1" noChangeArrowheads="1"/>
          </p:cNvPicPr>
          <p:nvPr/>
        </p:nvPicPr>
        <p:blipFill>
          <a:blip r:embed="rId2" cstate="print"/>
          <a:srcRect l="5560" t="54200"/>
          <a:stretch>
            <a:fillRect/>
          </a:stretch>
        </p:blipFill>
        <p:spPr bwMode="auto">
          <a:xfrm>
            <a:off x="1619672" y="3212976"/>
            <a:ext cx="4892433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Горизонтальный свиток 13"/>
          <p:cNvSpPr/>
          <p:nvPr/>
        </p:nvSpPr>
        <p:spPr>
          <a:xfrm>
            <a:off x="2483768" y="5517232"/>
            <a:ext cx="5588694" cy="1008112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2800" b="1" i="1" dirty="0" smtClean="0">
                <a:latin typeface="Calibri" pitchFamily="34" charset="0"/>
                <a:cs typeface="Calibri" pitchFamily="34" charset="0"/>
              </a:rPr>
              <a:t>Выполнила:</a:t>
            </a:r>
          </a:p>
          <a:p>
            <a:pPr algn="r"/>
            <a:r>
              <a:rPr lang="ru-RU" sz="2800" b="1" i="1" dirty="0" smtClean="0">
                <a:latin typeface="Calibri" pitchFamily="34" charset="0"/>
                <a:cs typeface="Calibri" pitchFamily="34" charset="0"/>
              </a:rPr>
              <a:t>Учитель-логопед Петрова А.А.</a:t>
            </a:r>
          </a:p>
        </p:txBody>
      </p:sp>
      <p:sp>
        <p:nvSpPr>
          <p:cNvPr id="10" name="Овал 9"/>
          <p:cNvSpPr/>
          <p:nvPr/>
        </p:nvSpPr>
        <p:spPr>
          <a:xfrm rot="20977994">
            <a:off x="6994806" y="3626624"/>
            <a:ext cx="648072" cy="57606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А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 rot="1114218">
            <a:off x="6647135" y="3274954"/>
            <a:ext cx="462064" cy="44550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Georgia" pitchFamily="18" charset="0"/>
              </a:rPr>
              <a:t>Л</a:t>
            </a:r>
            <a:endParaRPr lang="ru-RU" sz="2000" dirty="0">
              <a:latin typeface="Georgia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 rot="20249108">
            <a:off x="8015183" y="3316813"/>
            <a:ext cx="648072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Georgia" pitchFamily="18" charset="0"/>
              </a:rPr>
              <a:t>Р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 rot="856340">
            <a:off x="1030250" y="5290131"/>
            <a:ext cx="562702" cy="54624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Georgia" pitchFamily="18" charset="0"/>
              </a:rPr>
              <a:t>Ш</a:t>
            </a:r>
            <a:endParaRPr lang="ru-RU" sz="2000" dirty="0">
              <a:latin typeface="Georgia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4282" y="1357298"/>
            <a:ext cx="885383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«</a:t>
            </a:r>
            <a:r>
              <a:rPr lang="ru-RU" sz="2400" b="1" i="1" u="sng" cap="all" dirty="0" smtClean="0">
                <a:solidFill>
                  <a:srgbClr val="960000"/>
                </a:solidFill>
                <a:latin typeface="Calibri" pitchFamily="34" charset="0"/>
                <a:cs typeface="Calibri" pitchFamily="34" charset="0"/>
              </a:rPr>
              <a:t>Взаимодействие логопеда с родителями детей, </a:t>
            </a:r>
          </a:p>
          <a:p>
            <a:pPr algn="ctr"/>
            <a:r>
              <a:rPr lang="ru-RU" sz="2400" b="1" i="1" u="sng" cap="all" dirty="0" smtClean="0">
                <a:solidFill>
                  <a:srgbClr val="960000"/>
                </a:solidFill>
                <a:latin typeface="Calibri" pitchFamily="34" charset="0"/>
                <a:cs typeface="Calibri" pitchFamily="34" charset="0"/>
              </a:rPr>
              <a:t>не посещающих ДОУ,</a:t>
            </a:r>
          </a:p>
          <a:p>
            <a:pPr algn="ctr"/>
            <a:r>
              <a:rPr lang="ru-RU" sz="2400" b="1" i="1" u="sng" cap="all" dirty="0" smtClean="0">
                <a:solidFill>
                  <a:srgbClr val="960000"/>
                </a:solidFill>
                <a:latin typeface="Calibri" pitchFamily="34" charset="0"/>
                <a:cs typeface="Calibri" pitchFamily="34" charset="0"/>
              </a:rPr>
              <a:t> как одно из условий успешной коррекционной работы»</a:t>
            </a:r>
          </a:p>
          <a:p>
            <a:pPr algn="ctr"/>
            <a:endParaRPr lang="ru-RU" sz="2400" b="1" i="1" u="sng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96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42910" y="428604"/>
            <a:ext cx="7858180" cy="8572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cap="all" dirty="0" smtClean="0">
                <a:solidFill>
                  <a:schemeClr val="tx1"/>
                </a:solidFill>
                <a:hlinkClick r:id="rId3" tooltip="поиск всех организаций с именем муниципальное дошкольное образовательное автономное учреждение &quot;Центр развития ребёнка - детский сад № 56 &quot;Надежда&quot; г. Орска&quot;"/>
              </a:rPr>
              <a:t>МУНИЦИПАЛЬНОЕ ДОШКОЛЬНОЕ ОБРАЗОВАТЕЛЬНОЕ АВТОНОМНОЕ УЧРЕЖДЕНИЕ "ЦЕНТР РАЗВИТИЯ РЕБЁНКА - ДЕТСКИЙ САД № 56 "НАДЕЖДА" Г. ОРСКА»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pic>
        <p:nvPicPr>
          <p:cNvPr id="12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35743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0" y="714356"/>
            <a:ext cx="8999258" cy="614364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Важной и неотъемлемой частью работы по устранению речевых нарушений у детей является тесное взаимодействие логопеда и родителей. </a:t>
            </a:r>
            <a:r>
              <a:rPr lang="ru-RU" sz="2400" b="1" u="sng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Малая осведомленность родителей в вопросах патологии и коррекции речи, недооценка ими раннего выявления речевых дефектов и своевременного воздействия на них, ложные, а порой и вредные установки в отношении речи детей, говорят о необходимости совместной работы на всех этапах коррекции.</a:t>
            </a:r>
            <a:r>
              <a:rPr lang="ru-RU" sz="2400" b="1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Помощь родителей обязательна и необходима: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1. родительское мнение наиболее авторитетно для ребенка, 2. только у родителей есть возможность ежедневно закреплять формируемые навыки в процессе живого, непосредственного общения со своим ребенком. Поэтому  очень  важно сознательное участие в этом процессе родителей</a:t>
            </a:r>
            <a:r>
              <a:rPr lang="ru-RU" sz="2000" dirty="0" smtClean="0">
                <a:solidFill>
                  <a:schemeClr val="tx1"/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solidFill>
                <a:schemeClr val="tx1"/>
              </a:solidFill>
              <a:latin typeface="Constant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88641"/>
            <a:ext cx="5225662" cy="51077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dirty="0" smtClean="0">
                <a:ln w="11430"/>
                <a:solidFill>
                  <a:schemeClr val="tx1"/>
                </a:solidFill>
                <a:latin typeface="Constantia" pitchFamily="18" charset="0"/>
                <a:cs typeface="Times New Roman" pitchFamily="18" charset="0"/>
              </a:rPr>
              <a:t>АКТУАЛЬНОСТЬ</a:t>
            </a:r>
            <a:endParaRPr lang="ru-RU" sz="2400" b="1" dirty="0">
              <a:ln w="1143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3900" y="21429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>
          <a:xfrm>
            <a:off x="8560592" y="0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2844" y="1214422"/>
            <a:ext cx="8784976" cy="5400600"/>
          </a:xfrm>
          <a:prstGeom prst="roundRect">
            <a:avLst/>
          </a:prstGeom>
          <a:ln w="19050"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ru-RU" dirty="0">
              <a:latin typeface="Constantia" pitchFamily="18" charset="0"/>
              <a:cs typeface="Times New Roman" pitchFamily="18" charset="0"/>
            </a:endParaRPr>
          </a:p>
        </p:txBody>
      </p:sp>
      <p:pic>
        <p:nvPicPr>
          <p:cNvPr id="22" name="Picture 5" descr="C:\Users\132\Desktop\День открытых дверей ЧТЕНИЕ\1012191835.jpg"/>
          <p:cNvPicPr>
            <a:picLocks noChangeAspect="1" noChangeArrowheads="1"/>
          </p:cNvPicPr>
          <p:nvPr/>
        </p:nvPicPr>
        <p:blipFill>
          <a:blip r:embed="rId2" cstate="print"/>
          <a:srcRect r="73590" b="75850"/>
          <a:stretch>
            <a:fillRect/>
          </a:stretch>
        </p:blipFill>
        <p:spPr bwMode="auto">
          <a:xfrm>
            <a:off x="3929058" y="1357298"/>
            <a:ext cx="1656184" cy="2004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26" name="Прямая со стрелкой 25"/>
          <p:cNvCxnSpPr/>
          <p:nvPr/>
        </p:nvCxnSpPr>
        <p:spPr>
          <a:xfrm>
            <a:off x="6228184" y="2996952"/>
            <a:ext cx="0" cy="34563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3635896" y="2996952"/>
            <a:ext cx="0" cy="3390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6572264" y="428604"/>
            <a:ext cx="2160240" cy="71508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3.</a:t>
            </a:r>
            <a:endParaRPr lang="ru-RU" sz="3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43636" y="1071546"/>
            <a:ext cx="2657605" cy="558200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latin typeface="Comic Sans MS" pitchFamily="66" charset="0"/>
                <a:cs typeface="Times New Roman" pitchFamily="18" charset="0"/>
              </a:rPr>
              <a:t>Определение и разработка вариативных форм и методов работы с родителями; технологии эффективного взаимодействия логопеда и родителей, способствующей повышению качества коррекционно-логопедической работы</a:t>
            </a:r>
            <a:endParaRPr lang="ru-RU" sz="2000" b="1" dirty="0"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2910" y="2500306"/>
            <a:ext cx="2232248" cy="71508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1.</a:t>
            </a:r>
            <a:endParaRPr lang="ru-RU" sz="3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000496" y="3214686"/>
            <a:ext cx="2160240" cy="71508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2.</a:t>
            </a:r>
            <a:endParaRPr lang="ru-RU" sz="3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857620" y="3929066"/>
            <a:ext cx="2222691" cy="278534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latin typeface="Comic Sans MS" pitchFamily="66" charset="0"/>
                <a:cs typeface="Times New Roman" pitchFamily="18" charset="0"/>
              </a:rPr>
              <a:t>Привлечение их внимания к процессу коррекционно-воспитательной работы с детьми с речевыми нарушениями</a:t>
            </a:r>
            <a:endParaRPr lang="ru-RU" b="1" dirty="0"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71472" y="4071942"/>
            <a:ext cx="2857520" cy="197500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b="1" dirty="0" smtClean="0">
                <a:latin typeface="Comic Sans MS" pitchFamily="66" charset="0"/>
                <a:cs typeface="Times New Roman" pitchFamily="18" charset="0"/>
              </a:rPr>
              <a:t>Формирование активной позиции родителей</a:t>
            </a:r>
          </a:p>
          <a:p>
            <a:pPr algn="ctr"/>
            <a:endParaRPr lang="ru-RU" sz="1400" b="1" dirty="0">
              <a:solidFill>
                <a:srgbClr val="960000"/>
              </a:solidFill>
              <a:latin typeface="Georgia" pitchFamily="18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 rot="21074942">
            <a:off x="204097" y="528671"/>
            <a:ext cx="5163739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u="sng" cap="all" dirty="0" smtClean="0">
                <a:ln w="11430"/>
                <a:solidFill>
                  <a:schemeClr val="tx1"/>
                </a:solidFill>
                <a:latin typeface="Comic Sans MS" pitchFamily="66" charset="0"/>
                <a:cs typeface="Calibri" pitchFamily="34" charset="0"/>
              </a:rPr>
              <a:t>ЦЕЛЬ СОВМЕСТНОЙ РАБОТЫ</a:t>
            </a:r>
            <a:endParaRPr lang="ru-RU" sz="3600" b="1" i="1" u="sng" cap="all" dirty="0">
              <a:solidFill>
                <a:schemeClr val="tx1"/>
              </a:solidFill>
              <a:latin typeface="Comic Sans MS" pitchFamily="66" charset="0"/>
              <a:cs typeface="Calibri" pitchFamily="34" charset="0"/>
            </a:endParaRPr>
          </a:p>
        </p:txBody>
      </p:sp>
      <p:pic>
        <p:nvPicPr>
          <p:cNvPr id="14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714488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85728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2844" y="1214422"/>
            <a:ext cx="8784976" cy="5400600"/>
          </a:xfrm>
          <a:prstGeom prst="roundRect">
            <a:avLst/>
          </a:prstGeom>
          <a:ln w="19050"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ru-RU" dirty="0">
              <a:latin typeface="Constantia" pitchFamily="18" charset="0"/>
              <a:cs typeface="Times New Roman" pitchFamily="18" charset="0"/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6228184" y="2996952"/>
            <a:ext cx="0" cy="34563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3635896" y="2996952"/>
            <a:ext cx="0" cy="3390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6715140" y="1928802"/>
            <a:ext cx="2160240" cy="71508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3.</a:t>
            </a:r>
            <a:endParaRPr lang="ru-RU" sz="3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15074" y="2786058"/>
            <a:ext cx="2786082" cy="37469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latin typeface="Comic Sans MS" pitchFamily="66" charset="0"/>
                <a:cs typeface="Times New Roman" pitchFamily="18" charset="0"/>
              </a:rPr>
              <a:t>установить партнерские отношения с семьей каждого воспитанника, создать атмосферу общности интересов и эмоциональной </a:t>
            </a:r>
            <a:r>
              <a:rPr lang="ru-RU" sz="2000" b="1" dirty="0" err="1" smtClean="0">
                <a:latin typeface="Comic Sans MS" pitchFamily="66" charset="0"/>
                <a:cs typeface="Times New Roman" pitchFamily="18" charset="0"/>
              </a:rPr>
              <a:t>взаимоподдержки</a:t>
            </a:r>
            <a:endParaRPr lang="ru-RU" sz="2000" b="1" dirty="0" smtClean="0"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71472" y="1857364"/>
            <a:ext cx="2232248" cy="71508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1.</a:t>
            </a:r>
            <a:endParaRPr lang="ru-RU" sz="3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857620" y="3143248"/>
            <a:ext cx="2160240" cy="71508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2.</a:t>
            </a:r>
            <a:endParaRPr lang="ru-RU" sz="3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857620" y="3929066"/>
            <a:ext cx="2428892" cy="246405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latin typeface="Comic Sans MS" pitchFamily="66" charset="0"/>
                <a:cs typeface="Times New Roman" pitchFamily="18" charset="0"/>
              </a:rPr>
              <a:t>разработать и обучить родителей практическим коррекционным приемам работы в семье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4282" y="3429000"/>
            <a:ext cx="3571900" cy="197500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latin typeface="Comic Sans MS" pitchFamily="66" charset="0"/>
                <a:cs typeface="Times New Roman" pitchFamily="18" charset="0"/>
              </a:rPr>
              <a:t>систематизировать содержание, формы и методы работы с родителями</a:t>
            </a:r>
          </a:p>
          <a:p>
            <a:pPr algn="ctr"/>
            <a:endParaRPr lang="ru-RU" sz="1400" b="1" dirty="0">
              <a:solidFill>
                <a:srgbClr val="960000"/>
              </a:solidFill>
              <a:latin typeface="Georgia" pitchFamily="18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 rot="21074942">
            <a:off x="185367" y="387252"/>
            <a:ext cx="5163739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i="1" u="sng" dirty="0" smtClean="0">
                <a:ln w="1143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ЗАДАЧИ СОВМЕСТНОЙ РАБОТЫ С РОДИТЕЛЯМИ</a:t>
            </a:r>
            <a:endParaRPr lang="ru-RU" sz="2800" b="1" i="1" u="sng" cap="all" dirty="0">
              <a:solidFill>
                <a:schemeClr val="tx1"/>
              </a:solidFill>
              <a:latin typeface="Comic Sans MS" pitchFamily="66" charset="0"/>
              <a:cs typeface="Calibri" pitchFamily="34" charset="0"/>
            </a:endParaRPr>
          </a:p>
        </p:txBody>
      </p:sp>
      <p:pic>
        <p:nvPicPr>
          <p:cNvPr id="2050" name="Picture 2" descr="Image 13 of 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1357298"/>
            <a:ext cx="3429024" cy="1714512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7148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Овал 15"/>
          <p:cNvSpPr/>
          <p:nvPr/>
        </p:nvSpPr>
        <p:spPr>
          <a:xfrm>
            <a:off x="8215338" y="285728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2" y="1556792"/>
            <a:ext cx="8784976" cy="511256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83568" y="260648"/>
            <a:ext cx="5225662" cy="234957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3600" b="1" dirty="0" smtClean="0">
                <a:solidFill>
                  <a:schemeClr val="tx1"/>
                </a:solidFill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ОСНОВНЫЕ НАПРАВЛЕНИЯ РАБОТЫ </a:t>
            </a:r>
            <a:endParaRPr lang="ru-RU" sz="3600" dirty="0" smtClean="0">
              <a:solidFill>
                <a:schemeClr val="tx1"/>
              </a:solidFill>
              <a:latin typeface="Comic Sans MS" pitchFamily="66" charset="0"/>
              <a:cs typeface="Arial" pitchFamily="34" charset="0"/>
            </a:endParaRPr>
          </a:p>
          <a:p>
            <a:pPr algn="ctr"/>
            <a:endParaRPr lang="ru-RU" sz="2400" b="1" dirty="0">
              <a:ln w="11430">
                <a:solidFill>
                  <a:schemeClr val="tx1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Image 2 of 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643182"/>
            <a:ext cx="3857652" cy="3929090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5174" y="0"/>
            <a:ext cx="2978826" cy="281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Скругленный прямоугольник 7"/>
          <p:cNvSpPr/>
          <p:nvPr/>
        </p:nvSpPr>
        <p:spPr>
          <a:xfrm>
            <a:off x="4572000" y="2071678"/>
            <a:ext cx="4392488" cy="446449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Определение особенностей внутрисемейных отношений, влияющих на личностные характеристики ребенка.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Привлечение родителей к участию в коррекционно-логопедическом процессе </a:t>
            </a:r>
            <a:endParaRPr lang="ru-RU" sz="2400" b="1" dirty="0" smtClean="0">
              <a:solidFill>
                <a:schemeClr val="tx1"/>
              </a:solidFill>
              <a:latin typeface="Comic Sans MS" pitchFamily="66" charset="0"/>
              <a:cs typeface="Arial" pitchFamily="34" charset="0"/>
            </a:endParaRPr>
          </a:p>
          <a:p>
            <a:pPr algn="ctr"/>
            <a:endParaRPr lang="ru-RU" sz="2400" b="1" dirty="0">
              <a:latin typeface="Comic Sans MS" pitchFamily="66" charset="0"/>
            </a:endParaRPr>
          </a:p>
        </p:txBody>
      </p:sp>
      <p:pic>
        <p:nvPicPr>
          <p:cNvPr id="11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57166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500174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2" y="1556792"/>
            <a:ext cx="8784976" cy="511256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14282" y="214290"/>
            <a:ext cx="5694948" cy="272415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200" b="1" i="1" u="sng" dirty="0" smtClean="0">
                <a:solidFill>
                  <a:schemeClr val="tx1"/>
                </a:solidFill>
                <a:latin typeface="Comic Sans MS" pitchFamily="66" charset="0"/>
              </a:rPr>
              <a:t>Успешное, эффективное взаимодействие учителя-логопеда с семьёй предполагает следующие этапы взаимодействия логопеда с родителями(по В.А.Петровскому):</a:t>
            </a:r>
            <a:endParaRPr lang="ru-RU" sz="2200" b="1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lvl="1" algn="ctr"/>
            <a:endParaRPr lang="ru-RU" sz="2000" dirty="0" smtClean="0"/>
          </a:p>
          <a:p>
            <a:pPr algn="ctr"/>
            <a:endParaRPr lang="ru-RU" sz="2400" b="1" dirty="0">
              <a:ln w="11430">
                <a:solidFill>
                  <a:schemeClr val="tx1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5174" y="0"/>
            <a:ext cx="2978826" cy="281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Скругленный прямоугольник 7"/>
          <p:cNvSpPr/>
          <p:nvPr/>
        </p:nvSpPr>
        <p:spPr>
          <a:xfrm>
            <a:off x="4572000" y="2071678"/>
            <a:ext cx="4392488" cy="446449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1этап: «</a:t>
            </a:r>
            <a:r>
              <a:rPr lang="ru-RU" dirty="0" smtClean="0">
                <a:solidFill>
                  <a:schemeClr val="tx1"/>
                </a:solidFill>
                <a:latin typeface="Comic Sans MS" pitchFamily="66" charset="0"/>
              </a:rPr>
              <a:t>Трансляция родителям положительного образа ребенка».</a:t>
            </a:r>
            <a:endParaRPr lang="ru-RU" sz="1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lvl="1"/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2этап</a:t>
            </a:r>
            <a:r>
              <a:rPr lang="ru-RU" dirty="0" smtClean="0">
                <a:solidFill>
                  <a:schemeClr val="tx1"/>
                </a:solidFill>
                <a:latin typeface="Comic Sans MS" pitchFamily="66" charset="0"/>
              </a:rPr>
              <a:t>: «Трансляция родителям знаний о ребенке, которых они бы не могли получить в семье».</a:t>
            </a:r>
            <a:endParaRPr lang="ru-RU" sz="1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lvl="1"/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3этап</a:t>
            </a:r>
            <a:r>
              <a:rPr lang="ru-RU" dirty="0" smtClean="0">
                <a:solidFill>
                  <a:schemeClr val="tx1"/>
                </a:solidFill>
                <a:latin typeface="Comic Sans MS" pitchFamily="66" charset="0"/>
              </a:rPr>
              <a:t>: «Ознакомление логопеда с проблемами семьи в воспитании и обучении ребенка».</a:t>
            </a:r>
            <a:endParaRPr lang="ru-RU" sz="1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lvl="1"/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4этап: «</a:t>
            </a:r>
            <a:r>
              <a:rPr lang="ru-RU" dirty="0" smtClean="0">
                <a:solidFill>
                  <a:schemeClr val="tx1"/>
                </a:solidFill>
                <a:latin typeface="Comic Sans MS" pitchFamily="66" charset="0"/>
              </a:rPr>
              <a:t>Совместное исследование и формирование личности ребенка».</a:t>
            </a:r>
            <a:endParaRPr lang="ru-RU" sz="16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6626" name="Picture 2" descr="Image 4 of 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5" y="2285992"/>
            <a:ext cx="4000529" cy="4143404"/>
          </a:xfrm>
          <a:prstGeom prst="rect">
            <a:avLst/>
          </a:prstGeom>
          <a:noFill/>
        </p:spPr>
      </p:pic>
      <p:pic>
        <p:nvPicPr>
          <p:cNvPr id="11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35743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5500702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428596" y="1357298"/>
            <a:ext cx="8358246" cy="142876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  <a:cs typeface="Times New Roman" pitchFamily="18" charset="0"/>
              </a:rPr>
              <a:t>Логопедическая работа  с детьми дошкольного возраста представлена в три этапа, которые реализуются в строго определенной последовательности: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9024" y="357166"/>
            <a:ext cx="8570694" cy="78581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800" b="1" u="sng" dirty="0" smtClean="0">
                <a:solidFill>
                  <a:schemeClr val="tx1"/>
                </a:solidFill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ЭТАПЫ РАБОТЫ С РОДИТЕЛЯМИ </a:t>
            </a:r>
            <a:endParaRPr lang="ru-RU" sz="2800" b="1" u="sng" dirty="0" smtClean="0">
              <a:solidFill>
                <a:schemeClr val="tx1"/>
              </a:solidFill>
              <a:latin typeface="Comic Sans MS" pitchFamily="66" charset="0"/>
              <a:cs typeface="Arial" pitchFamily="34" charset="0"/>
            </a:endParaRPr>
          </a:p>
          <a:p>
            <a:pPr algn="ctr"/>
            <a:endParaRPr lang="ru-RU" dirty="0">
              <a:latin typeface="Constantia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428596" y="3071810"/>
          <a:ext cx="5429288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86058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 rot="20732323">
            <a:off x="625070" y="2703916"/>
            <a:ext cx="549709" cy="498988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Georgia" pitchFamily="18" charset="0"/>
              </a:rPr>
              <a:t>М</a:t>
            </a:r>
            <a:endParaRPr lang="ru-RU" sz="20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8195" name="Picture 3" descr="Image 29 of 5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29322" y="2857496"/>
            <a:ext cx="3071834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2" y="1556792"/>
            <a:ext cx="8784976" cy="511256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14282" y="142852"/>
            <a:ext cx="4714908" cy="207716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1" algn="ctr"/>
            <a:endParaRPr lang="ru-RU" sz="2000" dirty="0" smtClean="0"/>
          </a:p>
          <a:p>
            <a:pPr algn="ctr"/>
            <a:r>
              <a:rPr lang="ru-RU" sz="3200" b="1" dirty="0" smtClean="0">
                <a:ln w="1143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Традиционные формы работы логопеда с семьей</a:t>
            </a:r>
            <a:endParaRPr lang="ru-RU" sz="3200" b="1" dirty="0">
              <a:ln w="1143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5174" y="0"/>
            <a:ext cx="2978826" cy="281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Скругленный прямоугольник 7"/>
          <p:cNvSpPr/>
          <p:nvPr/>
        </p:nvSpPr>
        <p:spPr>
          <a:xfrm>
            <a:off x="4572000" y="2071678"/>
            <a:ext cx="4392488" cy="446449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Педагогическое просвещение родителей</a:t>
            </a:r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; </a:t>
            </a:r>
          </a:p>
          <a:p>
            <a:pPr lvl="0"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Беседы и консультации;</a:t>
            </a:r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Общие и групповые родительские собрания;</a:t>
            </a:r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Наглядная демонстрация.</a:t>
            </a:r>
            <a:endParaRPr lang="ru-RU" sz="2800" dirty="0"/>
          </a:p>
        </p:txBody>
      </p:sp>
      <p:pic>
        <p:nvPicPr>
          <p:cNvPr id="26626" name="Picture 2" descr="Image 4 of 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5" y="2285992"/>
            <a:ext cx="4000529" cy="4143404"/>
          </a:xfrm>
          <a:prstGeom prst="rect">
            <a:avLst/>
          </a:prstGeom>
          <a:noFill/>
        </p:spPr>
      </p:pic>
      <p:pic>
        <p:nvPicPr>
          <p:cNvPr id="11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285728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6065912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35743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0"/>
            <a:ext cx="2978826" cy="281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Скругленный прямоугольник 3"/>
          <p:cNvSpPr/>
          <p:nvPr/>
        </p:nvSpPr>
        <p:spPr>
          <a:xfrm>
            <a:off x="285720" y="2000240"/>
            <a:ext cx="8640960" cy="45365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6" name="Picture 5" descr="C:\Users\132\Desktop\День открытых дверей ЧТЕНИЕ\1012191835.jpg"/>
          <p:cNvPicPr>
            <a:picLocks noChangeAspect="1" noChangeArrowheads="1"/>
          </p:cNvPicPr>
          <p:nvPr/>
        </p:nvPicPr>
        <p:blipFill>
          <a:blip r:embed="rId3" cstate="print"/>
          <a:srcRect b="75850"/>
          <a:stretch>
            <a:fillRect/>
          </a:stretch>
        </p:blipFill>
        <p:spPr bwMode="auto">
          <a:xfrm>
            <a:off x="1763688" y="4653136"/>
            <a:ext cx="5856178" cy="1872208"/>
          </a:xfrm>
          <a:prstGeom prst="rect">
            <a:avLst/>
          </a:prstGeom>
          <a:noFill/>
        </p:spPr>
      </p:pic>
      <p:sp>
        <p:nvSpPr>
          <p:cNvPr id="17" name="Овал 16"/>
          <p:cNvSpPr/>
          <p:nvPr/>
        </p:nvSpPr>
        <p:spPr>
          <a:xfrm>
            <a:off x="2571736" y="1214422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 rot="1114218">
            <a:off x="8131373" y="5919870"/>
            <a:ext cx="462064" cy="44550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Georgia" pitchFamily="18" charset="0"/>
              </a:rPr>
              <a:t>Л</a:t>
            </a:r>
            <a:endParaRPr lang="ru-RU" sz="2000" dirty="0">
              <a:latin typeface="Georgia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67544" y="692696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pic>
        <p:nvPicPr>
          <p:cNvPr id="28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92867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500034" y="2214554"/>
            <a:ext cx="792961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1975" algn="l"/>
              </a:tabLst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Традиционные формы работы логопеда с семьей ребенка, не </a:t>
            </a:r>
            <a:r>
              <a:rPr kumimoji="0" lang="ru-RU" sz="2400" b="1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посещающего ДОУ, не 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так эффективны:</a:t>
            </a:r>
            <a:endParaRPr kumimoji="0" lang="ru-RU" sz="2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619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работа с родителями ведется не дифференцированно, без учета особенностей ребенка и семьи;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619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Times New Roman" pitchFamily="18" charset="0"/>
              </a:rPr>
              <a:t>родители привлекаются только к осуществлению организационных моментов.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9024" y="1571612"/>
            <a:ext cx="8784976" cy="511256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142852"/>
            <a:ext cx="5694948" cy="119181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u="sng" dirty="0" smtClean="0">
                <a:ln w="1143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ОРГАНИЗАЦИОННЫЙ   ЭТАП</a:t>
            </a:r>
            <a:endParaRPr lang="ru-RU" sz="2400" b="1" u="sng" dirty="0">
              <a:ln w="11430">
                <a:solidFill>
                  <a:schemeClr val="tx1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0"/>
            <a:ext cx="2978826" cy="281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5" name="Схема 14"/>
          <p:cNvGraphicFramePr/>
          <p:nvPr/>
        </p:nvGraphicFramePr>
        <p:xfrm>
          <a:off x="4357686" y="1500174"/>
          <a:ext cx="4500538" cy="4870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7650" name="Picture 2" descr="Image 44 of 5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1928802"/>
            <a:ext cx="3737155" cy="4214842"/>
          </a:xfrm>
          <a:prstGeom prst="rect">
            <a:avLst/>
          </a:prstGeom>
          <a:noFill/>
        </p:spPr>
      </p:pic>
      <p:pic>
        <p:nvPicPr>
          <p:cNvPr id="17" name="Picture 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10" y="1571612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1571612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5857892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324477_html_f3b92ff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162800" y="1295400"/>
            <a:ext cx="1295400" cy="167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81000" y="838200"/>
            <a:ext cx="51911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АНКЕТИРОВАНИЕ </a:t>
            </a:r>
            <a:r>
              <a:rPr lang="ru-RU" sz="1600" dirty="0" smtClean="0">
                <a:latin typeface="Comic Sans MS" pitchFamily="66" charset="0"/>
              </a:rPr>
              <a:t>(</a:t>
            </a:r>
            <a:r>
              <a:rPr lang="ru-RU" sz="1600" i="1" dirty="0" smtClean="0">
                <a:latin typeface="Comic Sans MS" pitchFamily="66" charset="0"/>
                <a:cs typeface="Times New Roman" pitchFamily="18" charset="0"/>
              </a:rPr>
              <a:t>сентябрь</a:t>
            </a:r>
            <a:r>
              <a:rPr lang="ru-RU" sz="1600" dirty="0" smtClean="0">
                <a:latin typeface="Comic Sans MS" pitchFamily="66" charset="0"/>
                <a:cs typeface="Times New Roman" pitchFamily="18" charset="0"/>
              </a:rPr>
              <a:t>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Позволяет более направленно вести индивидуальную работу с родителями. Анализ анкет позволяет получить дополнительную информацию о развитии каждого ребенка, его интересах и способностях, об участии родителей в воспитании, развитии ребенка , о том, как проходят выходные дни и праздники, каков стиль взаимодействия взрослых с ребенком</a:t>
            </a:r>
            <a:r>
              <a:rPr lang="ru-RU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ПЕРСПЕКТИВНЫЙ ПЛАН РАБОТЫ С РОДИТЕЛЯМИ НА ГОД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Разрабатывается  после определения основных направлений коррекционной работы с детьми на основании полученной в ходе анкетирования информации о речевом уровне детей, потребностей их родителей</a:t>
            </a:r>
            <a:r>
              <a:rPr lang="ru-RU" sz="1600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.</a:t>
            </a:r>
          </a:p>
        </p:txBody>
      </p:sp>
      <p:pic>
        <p:nvPicPr>
          <p:cNvPr id="13" name="Рисунок 12" descr="053654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072198" y="1643050"/>
            <a:ext cx="1395402" cy="1709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064194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943600" y="3962400"/>
            <a:ext cx="2381250" cy="144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Овал 15"/>
          <p:cNvSpPr/>
          <p:nvPr/>
        </p:nvSpPr>
        <p:spPr>
          <a:xfrm>
            <a:off x="6858016" y="5786454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pic>
        <p:nvPicPr>
          <p:cNvPr id="17" name="Picture 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5993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1428728" y="142852"/>
            <a:ext cx="6429420" cy="57888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Формы  работы  на первом этапе 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80998"/>
            <a:ext cx="5105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ИНДИВИДУАЛЬНЫЕ КОНСУЛЬТАЦИИ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ru-RU" dirty="0" smtClean="0">
                <a:latin typeface="Constantia" pitchFamily="18" charset="0"/>
                <a:cs typeface="Times New Roman" pitchFamily="18" charset="0"/>
              </a:rPr>
              <a:t>(</a:t>
            </a:r>
            <a:r>
              <a:rPr lang="ru-RU" i="1" dirty="0" smtClean="0">
                <a:latin typeface="Constantia" pitchFamily="18" charset="0"/>
                <a:cs typeface="Times New Roman" pitchFamily="18" charset="0"/>
              </a:rPr>
              <a:t>2-я половина сентября</a:t>
            </a:r>
            <a:r>
              <a:rPr lang="ru-RU" dirty="0" smtClean="0">
                <a:latin typeface="Constantia" pitchFamily="18" charset="0"/>
                <a:cs typeface="Times New Roman" pitchFamily="18" charset="0"/>
              </a:rPr>
              <a:t>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Constantia" pitchFamily="18" charset="0"/>
                <a:cs typeface="Times New Roman" pitchFamily="18" charset="0"/>
              </a:rPr>
              <a:t>Логопед вместе с родителями обсуждает, что необходимо развивать и воспитывать в ребенке, считаясь, безусловно, с детской неповторимостью и индивидуальностью. На этом этапе работы возможно в корректной форме сообщить родителям о нежелательных тенденциях в речевом развитии ребенка и показать пути их профилактики и коррекции в ДОУ и семье, тем самым формируя у взрослых предпосылки педагогической рефлексии.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РОДИТЕЛЬСКОЕ</a:t>
            </a:r>
            <a:r>
              <a:rPr lang="ru-RU" b="1" dirty="0" smtClean="0">
                <a:solidFill>
                  <a:schemeClr val="bg1"/>
                </a:solidFill>
                <a:latin typeface="Constantia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СОБРАНИЕ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Constantia" pitchFamily="18" charset="0"/>
                <a:cs typeface="Times New Roman" pitchFamily="18" charset="0"/>
              </a:rPr>
              <a:t>В ходе родительского собрания «Давайте познакомимся»  (</a:t>
            </a:r>
            <a:r>
              <a:rPr lang="ru-RU" i="1" dirty="0" smtClean="0">
                <a:latin typeface="Constantia" pitchFamily="18" charset="0"/>
                <a:cs typeface="Times New Roman" pitchFamily="18" charset="0"/>
              </a:rPr>
              <a:t>начало октября</a:t>
            </a:r>
            <a:r>
              <a:rPr lang="ru-RU" dirty="0" smtClean="0">
                <a:latin typeface="Constantia" pitchFamily="18" charset="0"/>
                <a:cs typeface="Times New Roman" pitchFamily="18" charset="0"/>
              </a:rPr>
              <a:t>) родители получают дополнительную информацию об организации логопедической помощи их детям в условиях логопункта, о результатах обследования, о характере и мере участия родителей в коррекционных занятиях </a:t>
            </a:r>
            <a:endParaRPr lang="ru-RU" i="1" dirty="0" smtClean="0">
              <a:latin typeface="Constantia" pitchFamily="18" charset="0"/>
              <a:cs typeface="Times New Roman" pitchFamily="18" charset="0"/>
            </a:endParaRPr>
          </a:p>
        </p:txBody>
      </p:sp>
      <p:pic>
        <p:nvPicPr>
          <p:cNvPr id="9" name="Picture 8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585789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8001024" y="6000768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5174" y="0"/>
            <a:ext cx="2978826" cy="281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 descr="Image 4 of 3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785794"/>
            <a:ext cx="3357586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685800"/>
            <a:ext cx="87154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Constantia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Если на организационном этапе содержание работы составляла популярная информация о видах и причинах речевых нарушений, задачах коррекционно-логопедической и профилактической работы с детьми, то на основном этапе должны быть освещены конкретные приемы закрепления определенных навыков у дошкольников, установлены единые требования к общему и речевому воспитанию ребенка. На данном этапе встают задачи</a:t>
            </a:r>
            <a:r>
              <a:rPr lang="ru-RU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:</a:t>
            </a:r>
            <a:endParaRPr lang="ru-RU" dirty="0">
              <a:latin typeface="Comic Sans MS" pitchFamily="66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2514600"/>
          <a:ext cx="8572560" cy="34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285852" y="142853"/>
            <a:ext cx="6429420" cy="57888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ОСНОВНОЙ ЭТАП</a:t>
            </a:r>
            <a:endParaRPr lang="ru-RU" sz="2800" b="1" dirty="0">
              <a:ln w="11430"/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5" name="Picture 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58" y="5993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5993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Овал 16"/>
          <p:cNvSpPr/>
          <p:nvPr/>
        </p:nvSpPr>
        <p:spPr>
          <a:xfrm>
            <a:off x="1142976" y="5929330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8072462" y="5929330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Прямоугольник 2"/>
          <p:cNvSpPr/>
          <p:nvPr/>
        </p:nvSpPr>
        <p:spPr>
          <a:xfrm>
            <a:off x="304800" y="685800"/>
            <a:ext cx="8458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atin typeface="Comic Sans MS" pitchFamily="66" charset="0"/>
                <a:cs typeface="Times New Roman" pitchFamily="18" charset="0"/>
              </a:rPr>
              <a:t>Фронтальные консультации.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Это своеобразный логопедический  всеобуч для родителей, тематика которого определяется на целый учебный год.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	Наиболее актуальные темы для консультаций, которые интересуют родителей в нашем ДОУ:</a:t>
            </a:r>
            <a:endParaRPr lang="ru-RU" dirty="0">
              <a:latin typeface="Comic Sans MS" pitchFamily="66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304800" y="1752600"/>
          <a:ext cx="84582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428728" y="214290"/>
            <a:ext cx="6429420" cy="57888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tx1"/>
                </a:solidFill>
                <a:latin typeface="Comic Sans MS" pitchFamily="66" charset="0"/>
              </a:rPr>
              <a:t>Формы работы на втором этапе</a:t>
            </a:r>
            <a:endParaRPr lang="ru-RU" sz="2800" b="1" dirty="0">
              <a:ln w="11430"/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9938" name="Picture 2" descr="Image 24 of 3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5572140"/>
            <a:ext cx="6500858" cy="1285860"/>
          </a:xfrm>
          <a:prstGeom prst="rect">
            <a:avLst/>
          </a:prstGeom>
          <a:noFill/>
        </p:spPr>
      </p:pic>
      <p:pic>
        <p:nvPicPr>
          <p:cNvPr id="16" name="Picture 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535782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43834" y="5993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Овал 17"/>
          <p:cNvSpPr/>
          <p:nvPr/>
        </p:nvSpPr>
        <p:spPr>
          <a:xfrm>
            <a:off x="2643174" y="5000636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072462" y="5786454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graphicFrame>
        <p:nvGraphicFramePr>
          <p:cNvPr id="20" name="Схема 19"/>
          <p:cNvGraphicFramePr/>
          <p:nvPr/>
        </p:nvGraphicFramePr>
        <p:xfrm>
          <a:off x="285720" y="1785926"/>
          <a:ext cx="84582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04800"/>
            <a:ext cx="4914904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n w="5080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Индивидуальные практикумы</a:t>
            </a:r>
            <a:endParaRPr lang="ru-RU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762000"/>
            <a:ext cx="4772028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               На  индивидуальных практикумах  родители обучаются совместным, имеющим коррекционную направленность формам деятельности с детьми: приемам артикуляционной и пальчиковой  гимнастики, </a:t>
            </a:r>
            <a:r>
              <a:rPr lang="ru-RU" dirty="0" err="1" smtClean="0">
                <a:ln w="50800"/>
                <a:latin typeface="Comic Sans MS" pitchFamily="66" charset="0"/>
                <a:cs typeface="Times New Roman" pitchFamily="18" charset="0"/>
              </a:rPr>
              <a:t>самомассажу</a:t>
            </a:r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  кистей рук, гимнастике для глаз и дыхания, навыкам звукового анализа</a:t>
            </a:r>
            <a:r>
              <a:rPr lang="ru-RU" sz="2000" dirty="0" smtClean="0">
                <a:ln w="50800"/>
                <a:latin typeface="Comic Sans MS" pitchFamily="66" charset="0"/>
                <a:cs typeface="Times New Roman" pitchFamily="18" charset="0"/>
              </a:rPr>
              <a:t>. 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95800" y="2895600"/>
            <a:ext cx="44196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smtClean="0">
                <a:latin typeface="Comic Sans MS" pitchFamily="66" charset="0"/>
                <a:cs typeface="Times New Roman" pitchFamily="18" charset="0"/>
              </a:rPr>
              <a:t>Индивидуальные занятия</a:t>
            </a:r>
          </a:p>
          <a:p>
            <a:pPr algn="just">
              <a:defRPr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               Родители, которые не могут заниматься с детьми дома из-за отсутствия навыков организации поведения ребенка или низкой педагогической грамотности, приглашаются на просмотр </a:t>
            </a:r>
            <a:r>
              <a:rPr lang="ru-RU" sz="1600" dirty="0" smtClean="0">
                <a:latin typeface="Comic Sans MS" pitchFamily="66" charset="0"/>
                <a:cs typeface="Times New Roman" pitchFamily="18" charset="0"/>
              </a:rPr>
              <a:t>ИНДИВИДУАЛЬНЫХ ЗАНЯТИЙ </a:t>
            </a: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логопеда, где основное внимание взрослого обращается на необходимость комбинации речевых упражнений с заданиями на развитие психических процессов.</a:t>
            </a:r>
            <a:br>
              <a:rPr lang="ru-RU" dirty="0" smtClean="0">
                <a:latin typeface="Comic Sans MS" pitchFamily="66" charset="0"/>
                <a:cs typeface="Times New Roman" pitchFamily="18" charset="0"/>
              </a:rPr>
            </a:br>
            <a:endParaRPr lang="ru-RU" dirty="0">
              <a:latin typeface="Comic Sans MS" pitchFamily="66" charset="0"/>
            </a:endParaRPr>
          </a:p>
        </p:txBody>
      </p:sp>
      <p:pic>
        <p:nvPicPr>
          <p:cNvPr id="38914" name="Picture 2" descr="Зачем в школе логопе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071810"/>
            <a:ext cx="3643338" cy="3595668"/>
          </a:xfrm>
          <a:prstGeom prst="rect">
            <a:avLst/>
          </a:prstGeom>
          <a:noFill/>
        </p:spPr>
      </p:pic>
      <p:pic>
        <p:nvPicPr>
          <p:cNvPr id="38916" name="Picture 4" descr="Image 1 of 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28604"/>
            <a:ext cx="3487731" cy="2500330"/>
          </a:xfrm>
          <a:prstGeom prst="rect">
            <a:avLst/>
          </a:prstGeom>
          <a:noFill/>
        </p:spPr>
      </p:pic>
      <p:pic>
        <p:nvPicPr>
          <p:cNvPr id="14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3357562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592933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57694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cover_image (1).jpe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28600" y="2133600"/>
            <a:ext cx="1228725" cy="15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 descr="cover_image (2).jpe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543800" y="1371600"/>
            <a:ext cx="129540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05labbop0123383923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flipH="1">
            <a:off x="6705600" y="1981200"/>
            <a:ext cx="2209799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cover_image.jpe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324600" y="1371600"/>
            <a:ext cx="1214437" cy="1719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3e4d6952-10012710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1752600" y="1371600"/>
            <a:ext cx="121920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28600" y="685800"/>
            <a:ext cx="8686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50800"/>
                <a:latin typeface="Comic Sans MS" pitchFamily="66" charset="0"/>
                <a:cs typeface="Times New Roman" pitchFamily="18" charset="0"/>
              </a:rPr>
              <a:t>Основной формой взаимодействия логопеда с родителями является </a:t>
            </a:r>
            <a:r>
              <a:rPr lang="ru-RU" b="1" i="1" dirty="0" smtClean="0">
                <a:ln w="50800"/>
                <a:latin typeface="Comic Sans MS" pitchFamily="66" charset="0"/>
                <a:cs typeface="Times New Roman" pitchFamily="18" charset="0"/>
              </a:rPr>
              <a:t>тетрадь для домашних заданий 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28600" y="4000504"/>
            <a:ext cx="8701118" cy="785818"/>
          </a:xfrm>
          <a:prstGeom prst="rect">
            <a:avLst/>
          </a:prstGeom>
          <a:ln>
            <a:noFill/>
          </a:ln>
        </p:spPr>
        <p:txBody>
          <a:bodyPr lIns="0" tIns="0" rIns="0" bIns="0" anchor="b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>   		     </a:t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>
                <a:ln w="50800"/>
                <a:solidFill>
                  <a:srgbClr val="FF0000"/>
                </a:solidFill>
                <a:latin typeface="+mj-lt"/>
                <a:ea typeface="+mj-ea"/>
                <a:cs typeface="+mj-cs"/>
              </a:rPr>
              <a:t> 		</a:t>
            </a:r>
            <a:r>
              <a:rPr lang="ru-RU" sz="16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16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6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	</a:t>
            </a:r>
          </a:p>
          <a:p>
            <a:pPr fontAlgn="auto">
              <a:spcAft>
                <a:spcPts val="0"/>
              </a:spcAft>
              <a:defRPr/>
            </a:pPr>
            <a:endParaRPr lang="ru-RU" sz="1600" b="1" dirty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ru-RU" sz="1600" b="1" dirty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ru-RU" sz="1600" b="1" dirty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dirty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</a:t>
            </a:r>
            <a:r>
              <a:rPr lang="ru-RU" sz="1600" dirty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1600" dirty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1600" dirty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3733800"/>
            <a:ext cx="86868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 smtClean="0">
                <a:ln w="5080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n w="50800"/>
                <a:latin typeface="Comic Sans MS" pitchFamily="66" charset="0"/>
                <a:cs typeface="Times New Roman" pitchFamily="18" charset="0"/>
              </a:rPr>
              <a:t>Это  наглядное пособие для обучения ребенка правильной речи, где дается  краткое, доступное  для неспециалиста описание артикуляции звуков, подготовительные упражнения для губ и языка, развития голоса, дыхания, мелкой моторики пальцев рук, схематически зарисовываются символы звуков и картинки для называния, раскрашивания, запоминания.  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 smtClean="0">
                <a:ln w="50800"/>
                <a:latin typeface="Comic Sans MS" pitchFamily="66" charset="0"/>
                <a:cs typeface="Times New Roman" pitchFamily="18" charset="0"/>
              </a:rPr>
              <a:t>Тетрадь   </a:t>
            </a:r>
            <a:r>
              <a:rPr lang="ru-RU" b="1" dirty="0" smtClean="0">
                <a:ln w="50800"/>
                <a:latin typeface="Comic Sans MS" pitchFamily="66" charset="0"/>
                <a:cs typeface="Times New Roman" pitchFamily="18" charset="0"/>
              </a:rPr>
              <a:t>служит «телефоном доверия» – взрослый может написать в ней любой вопрос относительно качества выполнения заданий  ребенком. 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10" name="Рисунок 9" descr="1005517521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33400" y="1371600"/>
            <a:ext cx="121920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50b953fe68b246c18a7e3ff79d39ce53fed48b44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1066800" y="2057400"/>
            <a:ext cx="2362200" cy="1545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1005517527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2895600" y="1371600"/>
            <a:ext cx="121920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15374403labk7hb1236519960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3352800" y="2057400"/>
            <a:ext cx="2286000" cy="16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original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4000496" y="1285860"/>
            <a:ext cx="2362201" cy="16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443524.jpg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5867400" y="1752600"/>
            <a:ext cx="1214437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TextBox 25"/>
          <p:cNvSpPr txBox="1"/>
          <p:nvPr/>
        </p:nvSpPr>
        <p:spPr>
          <a:xfrm>
            <a:off x="1357290" y="142852"/>
            <a:ext cx="6429420" cy="57888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5080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Тетрадь для домашних заданий</a:t>
            </a:r>
            <a:endParaRPr lang="ru-RU" sz="2800" b="1" dirty="0">
              <a:ln w="11430"/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7" name="Picture 8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86050" y="5993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8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86644" y="5993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8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2910" y="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8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72462" y="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" y="4724400"/>
            <a:ext cx="86868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Существенную роль  в результативной работе родителей с детьми играет подобранная логопедом библиотечка авторских пособий.</a:t>
            </a:r>
          </a:p>
          <a:p>
            <a:pPr algn="just"/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 Каждое пособие позволяет не имеющему специальной подготовки взрослому успешно заниматься коррекционной и развивающей деятельностью.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7" name="Рисунок 6" descr="1362628801_s-51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52400" y="762000"/>
            <a:ext cx="1371600" cy="1980000"/>
          </a:xfrm>
          <a:prstGeom prst="rect">
            <a:avLst/>
          </a:prstGeom>
        </p:spPr>
      </p:pic>
      <p:pic>
        <p:nvPicPr>
          <p:cNvPr id="13" name="Рисунок 12" descr="137395931089179583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67200" y="762000"/>
            <a:ext cx="1300163" cy="1828800"/>
          </a:xfrm>
          <a:prstGeom prst="rect">
            <a:avLst/>
          </a:prstGeom>
        </p:spPr>
      </p:pic>
      <p:pic>
        <p:nvPicPr>
          <p:cNvPr id="26" name="Рисунок 25" descr="978581124154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486400" y="914400"/>
            <a:ext cx="1371600" cy="1905000"/>
          </a:xfrm>
          <a:prstGeom prst="rect">
            <a:avLst/>
          </a:prstGeom>
        </p:spPr>
      </p:pic>
      <p:pic>
        <p:nvPicPr>
          <p:cNvPr id="8" name="Рисунок 7" descr="1362689222_s-549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38200" y="914400"/>
            <a:ext cx="1371600" cy="1869948"/>
          </a:xfrm>
          <a:prstGeom prst="rect">
            <a:avLst/>
          </a:prstGeom>
        </p:spPr>
      </p:pic>
      <p:pic>
        <p:nvPicPr>
          <p:cNvPr id="19" name="Рисунок 18" descr="1303486136_01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28600" y="2743200"/>
            <a:ext cx="1219201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Рисунок 26" descr="0453600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1905001" y="762000"/>
            <a:ext cx="1371600" cy="1905000"/>
          </a:xfrm>
          <a:prstGeom prst="rect">
            <a:avLst/>
          </a:prstGeom>
        </p:spPr>
      </p:pic>
      <p:pic>
        <p:nvPicPr>
          <p:cNvPr id="9" name="Рисунок 8" descr="osn-1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2971800" y="914400"/>
            <a:ext cx="1295400" cy="1905000"/>
          </a:xfrm>
          <a:prstGeom prst="rect">
            <a:avLst/>
          </a:prstGeom>
        </p:spPr>
      </p:pic>
      <p:pic>
        <p:nvPicPr>
          <p:cNvPr id="16" name="Рисунок 15" descr="644172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1371600" y="2438400"/>
            <a:ext cx="1285875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Рисунок 21" descr="b9cf8d1792233af8941989be3d7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2362200" y="2667000"/>
            <a:ext cx="1300014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1701097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3505200" y="2362200"/>
            <a:ext cx="12192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360378.jpg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6629400" y="762000"/>
            <a:ext cx="1219200" cy="1828800"/>
          </a:xfrm>
          <a:prstGeom prst="rect">
            <a:avLst/>
          </a:prstGeom>
        </p:spPr>
      </p:pic>
      <p:pic>
        <p:nvPicPr>
          <p:cNvPr id="23" name="Рисунок 22" descr="big.jpg"/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7696200" y="914400"/>
            <a:ext cx="1295400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 descr="45.jpg"/>
          <p:cNvPicPr>
            <a:picLocks noChangeAspect="1"/>
          </p:cNvPicPr>
          <p:nvPr/>
        </p:nvPicPr>
        <p:blipFill>
          <a:blip r:embed="rId14" cstate="email"/>
          <a:stretch>
            <a:fillRect/>
          </a:stretch>
        </p:blipFill>
        <p:spPr>
          <a:xfrm>
            <a:off x="6705600" y="2438400"/>
            <a:ext cx="22860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Рисунок 27" descr="02lab8apa1295361019.jpg"/>
          <p:cNvPicPr>
            <a:picLocks noChangeAspect="1"/>
          </p:cNvPicPr>
          <p:nvPr/>
        </p:nvPicPr>
        <p:blipFill>
          <a:blip r:embed="rId15" cstate="email"/>
          <a:stretch>
            <a:fillRect/>
          </a:stretch>
        </p:blipFill>
        <p:spPr>
          <a:xfrm>
            <a:off x="5181600" y="2362200"/>
            <a:ext cx="2057400" cy="1319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 descr="1000604361.jpg"/>
          <p:cNvPicPr>
            <a:picLocks noChangeAspect="1"/>
          </p:cNvPicPr>
          <p:nvPr/>
        </p:nvPicPr>
        <p:blipFill>
          <a:blip r:embed="rId16" cstate="email"/>
          <a:stretch>
            <a:fillRect/>
          </a:stretch>
        </p:blipFill>
        <p:spPr>
          <a:xfrm>
            <a:off x="4648200" y="2590800"/>
            <a:ext cx="1257300" cy="1890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af8847bf69077c91aa8da774a67a00f3.jpg"/>
          <p:cNvPicPr>
            <a:picLocks noChangeAspect="1"/>
          </p:cNvPicPr>
          <p:nvPr/>
        </p:nvPicPr>
        <p:blipFill>
          <a:blip r:embed="rId17" cstate="email"/>
          <a:stretch>
            <a:fillRect/>
          </a:stretch>
        </p:blipFill>
        <p:spPr>
          <a:xfrm>
            <a:off x="6248400" y="3200400"/>
            <a:ext cx="2209800" cy="1414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2" descr="C:\Users\Лариса\Desktop\анимиация\бабочки\4416648-e93d015d09aa1e27.gif"/>
          <p:cNvPicPr>
            <a:picLocks noChangeAspect="1" noChangeArrowheads="1" noCrop="1"/>
          </p:cNvPicPr>
          <p:nvPr/>
        </p:nvPicPr>
        <p:blipFill>
          <a:blip r:embed="rId18" cstate="email"/>
          <a:srcRect/>
          <a:stretch>
            <a:fillRect/>
          </a:stretch>
        </p:blipFill>
        <p:spPr bwMode="auto">
          <a:xfrm>
            <a:off x="4343400" y="5943600"/>
            <a:ext cx="762000" cy="666750"/>
          </a:xfrm>
          <a:prstGeom prst="rect">
            <a:avLst/>
          </a:prstGeom>
          <a:noFill/>
        </p:spPr>
      </p:pic>
      <p:pic>
        <p:nvPicPr>
          <p:cNvPr id="32" name="Picture 2" descr="C:\Users\Лариса\Desktop\анимиация\бабочки\4416648-e93d015d09aa1e27.gif"/>
          <p:cNvPicPr>
            <a:picLocks noChangeAspect="1" noChangeArrowheads="1" noCrop="1"/>
          </p:cNvPicPr>
          <p:nvPr/>
        </p:nvPicPr>
        <p:blipFill>
          <a:blip r:embed="rId18" cstate="email"/>
          <a:srcRect/>
          <a:stretch>
            <a:fillRect/>
          </a:stretch>
        </p:blipFill>
        <p:spPr bwMode="auto">
          <a:xfrm>
            <a:off x="6172200" y="5943600"/>
            <a:ext cx="762000" cy="666750"/>
          </a:xfrm>
          <a:prstGeom prst="rect">
            <a:avLst/>
          </a:prstGeom>
          <a:noFill/>
        </p:spPr>
      </p:pic>
      <p:pic>
        <p:nvPicPr>
          <p:cNvPr id="33" name="Picture 2" descr="C:\Users\Лариса\Desktop\анимиация\бабочки\4416648-e93d015d09aa1e27.gif"/>
          <p:cNvPicPr>
            <a:picLocks noChangeAspect="1" noChangeArrowheads="1" noCrop="1"/>
          </p:cNvPicPr>
          <p:nvPr/>
        </p:nvPicPr>
        <p:blipFill>
          <a:blip r:embed="rId18" cstate="email"/>
          <a:srcRect/>
          <a:stretch>
            <a:fillRect/>
          </a:stretch>
        </p:blipFill>
        <p:spPr bwMode="auto">
          <a:xfrm>
            <a:off x="2514600" y="5943600"/>
            <a:ext cx="762000" cy="666750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1357290" y="142852"/>
            <a:ext cx="6429420" cy="57888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5080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Домашняя библиотечка</a:t>
            </a:r>
            <a:endParaRPr lang="ru-RU" sz="2800" b="1" dirty="0">
              <a:ln w="11430"/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9" name="Picture 8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285852" y="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8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929586" y="21429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1292316415_2010-12-14_112826яя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343400" y="914400"/>
            <a:ext cx="4152900" cy="282892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85720" y="571480"/>
            <a:ext cx="4133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В процессе работы с родителями  на </a:t>
            </a:r>
          </a:p>
          <a:p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основном этапе широко используются </a:t>
            </a:r>
          </a:p>
          <a:p>
            <a: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  <a:t>Визуальные (наглядные) средства:</a:t>
            </a:r>
            <a:b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</a:br>
            <a: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1600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РЕЧЕВОЙ УГОЛОК «ЛОГОВИЧОК» </a:t>
            </a:r>
            <a:endParaRPr lang="ru-RU" dirty="0" smtClean="0">
              <a:ln w="50800"/>
              <a:latin typeface="Comic Sans MS" pitchFamily="66" charset="0"/>
              <a:cs typeface="Times New Roman" pitchFamily="18" charset="0"/>
            </a:endParaRPr>
          </a:p>
          <a:p>
            <a:r>
              <a:rPr lang="ru-RU" i="1" dirty="0" smtClean="0">
                <a:ln w="50800"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ln w="50800"/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" y="4038600"/>
            <a:ext cx="8763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  <a:t>Рубрика «Домашняя игротека»  </a:t>
            </a:r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знакомит родителей с играми, игровыми упражнениями и заданиями на закрепление различных речевых навыков. Среди прочих дома рекомендуются «Игры на кухне». Например, на кухне можно проводить игру на обогащение словаря ребенка «Охота на слова» (</a:t>
            </a:r>
            <a: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  <a:t>Какие слова можно «достать» из борща, винегрета, кухонного шкафа?</a:t>
            </a:r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)  На кухне можно проводить игру «Покупки» на автоматизацию звука </a:t>
            </a:r>
            <a:r>
              <a:rPr lang="en-US" dirty="0" smtClean="0">
                <a:ln w="50800"/>
                <a:latin typeface="Comic Sans MS" pitchFamily="66" charset="0"/>
                <a:cs typeface="Times New Roman" pitchFamily="18" charset="0"/>
              </a:rPr>
              <a:t>[</a:t>
            </a:r>
            <a:r>
              <a:rPr lang="ru-RU" dirty="0" err="1" smtClean="0">
                <a:ln w="50800"/>
                <a:latin typeface="Comic Sans MS" pitchFamily="66" charset="0"/>
                <a:cs typeface="Times New Roman" pitchFamily="18" charset="0"/>
              </a:rPr>
              <a:t>р</a:t>
            </a:r>
            <a:r>
              <a:rPr lang="en-US" dirty="0" smtClean="0">
                <a:ln w="50800"/>
                <a:latin typeface="Comic Sans MS" pitchFamily="66" charset="0"/>
                <a:cs typeface="Times New Roman" pitchFamily="18" charset="0"/>
              </a:rPr>
              <a:t>] </a:t>
            </a:r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 в словах (</a:t>
            </a:r>
            <a: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  <a:t>В каких из этих продуктов «живет» звук </a:t>
            </a:r>
            <a:r>
              <a:rPr lang="en-US" i="1" dirty="0" smtClean="0">
                <a:ln w="50800"/>
                <a:latin typeface="Comic Sans MS" pitchFamily="66" charset="0"/>
                <a:cs typeface="Times New Roman" pitchFamily="18" charset="0"/>
              </a:rPr>
              <a:t>[</a:t>
            </a:r>
            <a:r>
              <a:rPr lang="ru-RU" i="1" dirty="0" err="1" smtClean="0">
                <a:ln w="50800"/>
                <a:latin typeface="Comic Sans MS" pitchFamily="66" charset="0"/>
                <a:cs typeface="Times New Roman" pitchFamily="18" charset="0"/>
              </a:rPr>
              <a:t>р</a:t>
            </a:r>
            <a:r>
              <a:rPr lang="en-US" i="1" dirty="0" smtClean="0">
                <a:ln w="50800"/>
                <a:latin typeface="Comic Sans MS" pitchFamily="66" charset="0"/>
                <a:cs typeface="Times New Roman" pitchFamily="18" charset="0"/>
              </a:rPr>
              <a:t>] </a:t>
            </a:r>
            <a: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  <a:t>? В </a:t>
            </a:r>
            <a:r>
              <a:rPr lang="ru-RU" i="1" dirty="0" err="1" smtClean="0">
                <a:ln w="50800"/>
                <a:latin typeface="Comic Sans MS" pitchFamily="66" charset="0"/>
                <a:cs typeface="Times New Roman" pitchFamily="18" charset="0"/>
              </a:rPr>
              <a:t>кар.р.ртошке</a:t>
            </a:r>
            <a: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  <a:t> или капусте? В яблоках или </a:t>
            </a:r>
            <a:r>
              <a:rPr lang="ru-RU" i="1" dirty="0" err="1" smtClean="0">
                <a:ln w="50800"/>
                <a:latin typeface="Comic Sans MS" pitchFamily="66" charset="0"/>
                <a:cs typeface="Times New Roman" pitchFamily="18" charset="0"/>
              </a:rPr>
              <a:t>пер.р.рсиках?и</a:t>
            </a:r>
            <a:r>
              <a:rPr lang="ru-RU" i="1" dirty="0" smtClean="0">
                <a:ln w="50800"/>
                <a:latin typeface="Comic Sans MS" pitchFamily="66" charset="0"/>
                <a:cs typeface="Times New Roman" pitchFamily="18" charset="0"/>
              </a:rPr>
              <a:t> т.д.)</a:t>
            </a:r>
            <a:endParaRPr lang="ru-RU" i="1" dirty="0">
              <a:ln w="50800"/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12" name="Рисунок 11" descr="117285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800600" y="1600200"/>
            <a:ext cx="1371600" cy="1752600"/>
          </a:xfrm>
          <a:prstGeom prst="rect">
            <a:avLst/>
          </a:prstGeom>
        </p:spPr>
      </p:pic>
      <p:pic>
        <p:nvPicPr>
          <p:cNvPr id="13" name="Рисунок 12" descr="101338032_y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781800" y="1600200"/>
            <a:ext cx="1371600" cy="180975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228600" y="2133600"/>
            <a:ext cx="40576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n w="50800"/>
                <a:latin typeface="Comic Sans MS" pitchFamily="66" charset="0"/>
                <a:cs typeface="Times New Roman" pitchFamily="18" charset="0"/>
              </a:rPr>
              <a:t>Рубрика «Домашнее задание» </a:t>
            </a:r>
            <a:r>
              <a:rPr lang="ru-RU" dirty="0" smtClean="0">
                <a:ln w="50800"/>
                <a:latin typeface="Comic Sans MS" pitchFamily="66" charset="0"/>
                <a:cs typeface="Times New Roman" pitchFamily="18" charset="0"/>
              </a:rPr>
              <a:t>дает родителям практические рекомендации по формированию различных речевых навыков, выявлению уровня развития некоторых составляющих речи ребенка.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14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05600" y="6096000"/>
            <a:ext cx="762000" cy="571500"/>
          </a:xfrm>
          <a:prstGeom prst="rect">
            <a:avLst/>
          </a:prstGeom>
          <a:noFill/>
        </p:spPr>
      </p:pic>
      <p:pic>
        <p:nvPicPr>
          <p:cNvPr id="19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52600" y="6096000"/>
            <a:ext cx="762000" cy="571500"/>
          </a:xfrm>
          <a:prstGeom prst="rect">
            <a:avLst/>
          </a:prstGeom>
          <a:noFill/>
        </p:spPr>
      </p:pic>
      <p:pic>
        <p:nvPicPr>
          <p:cNvPr id="21" name="Рисунок 20" descr="0a3105e9d5c89c6166b3ce4b303d150e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191000" y="5867400"/>
            <a:ext cx="942975" cy="990600"/>
          </a:xfrm>
          <a:prstGeom prst="rect">
            <a:avLst/>
          </a:prstGeom>
        </p:spPr>
      </p:pic>
      <p:pic>
        <p:nvPicPr>
          <p:cNvPr id="24" name="Picture 2" descr="C:\Users\Лариса\Desktop\анимиация\бабочки\4416648-e93d015d09aa1e27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5400000" flipH="1">
            <a:off x="7848600" y="2971800"/>
            <a:ext cx="914400" cy="9144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357290" y="0"/>
            <a:ext cx="6429420" cy="57888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5080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Визуальные (наглядные) средства</a:t>
            </a:r>
            <a:endParaRPr lang="ru-RU" sz="2800" b="1" dirty="0">
              <a:ln w="11430"/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" name="Picture 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43900" y="142852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685800"/>
            <a:ext cx="8915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Заключительный этап коррекционно-речевой работы с ребенком предполагает качественную оценку результатов проведенного логопедического воздействия. На заключительном этапе работа с родителями будет заключаться</a:t>
            </a:r>
            <a:r>
              <a:rPr lang="ru-RU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:</a:t>
            </a:r>
            <a:endParaRPr lang="ru-RU" dirty="0">
              <a:latin typeface="Comic Sans MS" pitchFamily="66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304800" y="1752600"/>
          <a:ext cx="8534400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2" name="Picture 4" descr="C:\Users\Лариса\Desktop\анимиация\бабочки\Vlinder12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828800" y="6172199"/>
            <a:ext cx="5562600" cy="45720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85852" y="142852"/>
            <a:ext cx="6429420" cy="57888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ЗАКЛЮЧИТЕЛЬНЫЙ ЭТАП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2851265">
            <a:off x="229889" y="5903236"/>
            <a:ext cx="762000" cy="571500"/>
          </a:xfrm>
          <a:prstGeom prst="rect">
            <a:avLst/>
          </a:prstGeom>
          <a:noFill/>
        </p:spPr>
      </p:pic>
      <p:pic>
        <p:nvPicPr>
          <p:cNvPr id="11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2851265">
            <a:off x="7802316" y="6098280"/>
            <a:ext cx="762000" cy="571500"/>
          </a:xfrm>
          <a:prstGeom prst="rect">
            <a:avLst/>
          </a:prstGeom>
          <a:noFill/>
        </p:spPr>
      </p:pic>
      <p:sp>
        <p:nvSpPr>
          <p:cNvPr id="12" name="Овал 11"/>
          <p:cNvSpPr/>
          <p:nvPr/>
        </p:nvSpPr>
        <p:spPr>
          <a:xfrm>
            <a:off x="8560592" y="5786454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928662" y="5857892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381000" y="228600"/>
          <a:ext cx="83058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2851265">
            <a:off x="87044" y="6260426"/>
            <a:ext cx="762000" cy="571500"/>
          </a:xfrm>
          <a:prstGeom prst="rect">
            <a:avLst/>
          </a:prstGeom>
          <a:noFill/>
        </p:spPr>
      </p:pic>
      <p:pic>
        <p:nvPicPr>
          <p:cNvPr id="6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2851265">
            <a:off x="8294955" y="6098280"/>
            <a:ext cx="762000" cy="571500"/>
          </a:xfrm>
          <a:prstGeom prst="rect">
            <a:avLst/>
          </a:prstGeom>
          <a:noFill/>
        </p:spPr>
      </p:pic>
      <p:pic>
        <p:nvPicPr>
          <p:cNvPr id="7" name="Рисунок 6" descr="0a3105e9d5c89c6166b3ce4b303d150e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191000" y="5867400"/>
            <a:ext cx="942975" cy="9906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609600"/>
            <a:ext cx="86868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Использование  традиционных и нетрадиционных форм сотрудничества с родителями способствует  активному участию родителей в коррекционно-развивающей работе с детьми, что  существенно повышает эффективность и качество исправления речевых нарушений у детей.</a:t>
            </a:r>
          </a:p>
          <a:p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    На основании  проведенного в конце года обследования речевого развития детей и анкетирования родителей будет выявлено: 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" y="2362200"/>
            <a:ext cx="8686800" cy="64633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1) Исправление звукопроизношения у детей проходит в более короткие сроки и с максимальным эффектом;</a:t>
            </a:r>
            <a:endParaRPr lang="ru-RU" b="1" i="1" dirty="0">
              <a:solidFill>
                <a:srgbClr val="FFFF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" y="2967335"/>
            <a:ext cx="8686800" cy="64633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2) Педагогическая компетентность и заинтересованность родителей значительно повыситься;</a:t>
            </a:r>
            <a:endParaRPr lang="ru-RU" i="1" dirty="0">
              <a:solidFill>
                <a:srgbClr val="FFFF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" y="3581400"/>
            <a:ext cx="8686800" cy="64633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3) Отношения между родителями и детьми станут более конструктивными.</a:t>
            </a:r>
            <a:endParaRPr lang="ru-RU" b="1" i="1" dirty="0">
              <a:solidFill>
                <a:srgbClr val="FFFF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4286256"/>
            <a:ext cx="86868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Мы придем к тому, что понимание родителями задач, средств и методов воспитания детей-логопатов обеспечит </a:t>
            </a:r>
            <a:r>
              <a:rPr lang="ru-RU" b="1" dirty="0" smtClean="0">
                <a:latin typeface="Comic Sans MS" pitchFamily="66" charset="0"/>
                <a:cs typeface="Times New Roman" pitchFamily="18" charset="0"/>
              </a:rPr>
              <a:t>КОМПЛЕКСНЫЙ ПОДХОД  </a:t>
            </a: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к коррекционно-образовательному процессу. Родители ощутят потребность в повышении педагогических знаний, обмене опытом воспитания и обучения детей. В процессе работы с ними повысится их интерес к проблемам детей.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28728" y="0"/>
            <a:ext cx="6429420" cy="57888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РЕЗУЛЬТАТИВНОСТЬ РАБОТЫ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2851265">
            <a:off x="301326" y="6098280"/>
            <a:ext cx="762000" cy="571500"/>
          </a:xfrm>
          <a:prstGeom prst="rect">
            <a:avLst/>
          </a:prstGeom>
          <a:noFill/>
        </p:spPr>
      </p:pic>
      <p:pic>
        <p:nvPicPr>
          <p:cNvPr id="17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2851265">
            <a:off x="7516565" y="6098280"/>
            <a:ext cx="762000" cy="571500"/>
          </a:xfrm>
          <a:prstGeom prst="rect">
            <a:avLst/>
          </a:prstGeom>
          <a:noFill/>
        </p:spPr>
      </p:pic>
      <p:pic>
        <p:nvPicPr>
          <p:cNvPr id="18" name="Picture 2" descr="C:\Users\Лариса\Desktop\анимиация\бабочки\Vlinder2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2851265">
            <a:off x="4087541" y="6098280"/>
            <a:ext cx="762000" cy="571500"/>
          </a:xfrm>
          <a:prstGeom prst="rect">
            <a:avLst/>
          </a:prstGeom>
          <a:noFill/>
        </p:spPr>
      </p:pic>
      <p:sp>
        <p:nvSpPr>
          <p:cNvPr id="19" name="Овал 18"/>
          <p:cNvSpPr/>
          <p:nvPr/>
        </p:nvSpPr>
        <p:spPr>
          <a:xfrm>
            <a:off x="1071538" y="5929330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4429124" y="5786454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858148" y="5786454"/>
            <a:ext cx="583408" cy="57606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eorgia" pitchFamily="18" charset="0"/>
              </a:rPr>
              <a:t>О</a:t>
            </a:r>
            <a:endParaRPr lang="ru-RU" sz="2800" b="1" dirty="0">
              <a:latin typeface="Georgia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404664"/>
            <a:ext cx="8784976" cy="6264696"/>
          </a:xfrm>
          <a:prstGeom prst="roundRect">
            <a:avLst/>
          </a:prstGeom>
          <a:ln w="19050"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4" name="Picture 5" descr="C:\Users\132\Desktop\День открытых дверей ЧТЕНИЕ\1012191835.jpg"/>
          <p:cNvPicPr>
            <a:picLocks noChangeAspect="1" noChangeArrowheads="1"/>
          </p:cNvPicPr>
          <p:nvPr/>
        </p:nvPicPr>
        <p:blipFill>
          <a:blip r:embed="rId2" cstate="print"/>
          <a:srcRect l="25822" b="75850"/>
          <a:stretch>
            <a:fillRect/>
          </a:stretch>
        </p:blipFill>
        <p:spPr bwMode="auto">
          <a:xfrm>
            <a:off x="2555776" y="4797152"/>
            <a:ext cx="4344010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8314623" cy="502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292008" tIns="406272" rIns="190440" bIns="1777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87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5463" algn="l"/>
              </a:tabLst>
            </a:pP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5463" algn="l"/>
              </a:tabLst>
            </a:pPr>
            <a:endParaRPr lang="ru-RU" sz="1400" i="1" dirty="0" smtClean="0"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5463" algn="l"/>
              </a:tabLst>
            </a:pP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5463" algn="l"/>
              </a:tabLst>
            </a:pPr>
            <a:endParaRPr lang="ru-RU" sz="1400" i="1" dirty="0" smtClean="0"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5463" algn="l"/>
              </a:tabLst>
            </a:pP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endParaRPr lang="ru-RU" sz="1400" b="1" dirty="0" smtClean="0"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endParaRPr lang="ru-RU" sz="1400" b="1" dirty="0" smtClean="0"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endParaRPr lang="ru-RU" sz="1400" b="1" dirty="0" smtClean="0"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Положительный эмоциональный </a:t>
            </a:r>
            <a:r>
              <a:rPr kumimoji="0" lang="ru-RU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настрой </a:t>
            </a:r>
            <a:r>
              <a:rPr kumimoji="0" lang="ru-RU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логопеда 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52546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 родителей на совместную работу.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Учет индивидуальности ребенка.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Palatino Linotype" pitchFamily="18" charset="0"/>
              <a:cs typeface="Palatino Linotype" pitchFamily="18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2546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Укрепление внутрисемейных связей.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25463" algn="l"/>
              </a:tabLst>
            </a:pPr>
            <a:r>
              <a:rPr lang="ru-RU" sz="2000" b="1" dirty="0" smtClean="0"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озможность реализации единой программы воспитания </a:t>
            </a:r>
          </a:p>
          <a:p>
            <a:pPr marL="0" marR="0" lvl="0" indent="3587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2546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и развития ребенка в ДОУ и семье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7290" y="357166"/>
            <a:ext cx="6858048" cy="248578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  <a:ea typeface="Palatino Linotype" pitchFamily="18" charset="0"/>
                <a:cs typeface="Palatino Linotype" pitchFamily="18" charset="0"/>
              </a:rPr>
              <a:t>Преимущество новых форм и методов взаимодействия педагогов с родителями неоспоримы и многочисленны:</a:t>
            </a:r>
            <a:endParaRPr lang="ru-RU" sz="1200" b="1" dirty="0" smtClean="0">
              <a:solidFill>
                <a:schemeClr val="tx1"/>
              </a:solidFill>
              <a:latin typeface="Comic Sans MS" pitchFamily="66" charset="0"/>
              <a:cs typeface="Arial" pitchFamily="34" charset="0"/>
            </a:endParaRP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9" name="Рисунок 8" descr="0a3105e9d5c89c6166b3ce4b303d150e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000496" y="2000240"/>
            <a:ext cx="942975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0"/>
            <a:ext cx="2978826" cy="281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Скругленный прямоугольник 3"/>
          <p:cNvSpPr/>
          <p:nvPr/>
        </p:nvSpPr>
        <p:spPr>
          <a:xfrm>
            <a:off x="179512" y="980728"/>
            <a:ext cx="8712968" cy="568863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 rot="1114218">
            <a:off x="5206976" y="322626"/>
            <a:ext cx="462064" cy="44550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Georgia" pitchFamily="18" charset="0"/>
              </a:rPr>
              <a:t>Л</a:t>
            </a:r>
            <a:endParaRPr lang="ru-RU" sz="2000" dirty="0">
              <a:latin typeface="Georgia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20882413">
            <a:off x="4692126" y="815940"/>
            <a:ext cx="549171" cy="52192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Georgia" pitchFamily="18" charset="0"/>
              </a:rPr>
              <a:t>С</a:t>
            </a:r>
            <a:endParaRPr lang="ru-RU" sz="2000" b="1" dirty="0">
              <a:latin typeface="Georgia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 rot="291953">
            <a:off x="6953398" y="5098186"/>
            <a:ext cx="640808" cy="59179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Georgia" pitchFamily="18" charset="0"/>
              </a:rPr>
              <a:t>А</a:t>
            </a:r>
            <a:endParaRPr lang="ru-RU" sz="2000" b="1" dirty="0">
              <a:latin typeface="Georgia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 rot="20732323">
            <a:off x="1410886" y="5489998"/>
            <a:ext cx="549709" cy="498988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Georgia" pitchFamily="18" charset="0"/>
              </a:rPr>
              <a:t>М</a:t>
            </a:r>
            <a:endParaRPr lang="ru-RU" sz="20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28596" y="2000240"/>
            <a:ext cx="4857784" cy="31432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Comic Sans MS" pitchFamily="66" charset="0"/>
              </a:rPr>
              <a:t>Спасибо за внимание!!!</a:t>
            </a:r>
          </a:p>
        </p:txBody>
      </p:sp>
      <p:pic>
        <p:nvPicPr>
          <p:cNvPr id="3074" name="Picture 2" descr="Image 3 of 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571612"/>
            <a:ext cx="3429024" cy="3571853"/>
          </a:xfrm>
          <a:prstGeom prst="rect">
            <a:avLst/>
          </a:prstGeom>
          <a:noFill/>
        </p:spPr>
      </p:pic>
      <p:pic>
        <p:nvPicPr>
          <p:cNvPr id="12" name="Рисунок 11" descr="0a3105e9d5c89c6166b3ce4b303d150e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29058" y="5867400"/>
            <a:ext cx="942975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1845</TotalTime>
  <Words>1628</Words>
  <Application>Microsoft Office PowerPoint</Application>
  <PresentationFormat>Экран (4:3)</PresentationFormat>
  <Paragraphs>173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132</dc:creator>
  <cp:lastModifiedBy>Anna Petrova</cp:lastModifiedBy>
  <cp:revision>244</cp:revision>
  <dcterms:created xsi:type="dcterms:W3CDTF">2017-04-21T22:11:46Z</dcterms:created>
  <dcterms:modified xsi:type="dcterms:W3CDTF">2024-10-31T10:01:11Z</dcterms:modified>
</cp:coreProperties>
</file>