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778" autoAdjust="0"/>
  </p:normalViewPr>
  <p:slideViewPr>
    <p:cSldViewPr>
      <p:cViewPr>
        <p:scale>
          <a:sx n="80" d="100"/>
          <a:sy n="80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6AB-F240-4B52-9133-158F4E77A14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FE58-9712-430E-B3BB-544FF36CE8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6AB-F240-4B52-9133-158F4E77A14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FE58-9712-430E-B3BB-544FF36C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6AB-F240-4B52-9133-158F4E77A14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FE58-9712-430E-B3BB-544FF36C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6AB-F240-4B52-9133-158F4E77A14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FE58-9712-430E-B3BB-544FF36CE8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6AB-F240-4B52-9133-158F4E77A14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FE58-9712-430E-B3BB-544FF36C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6AB-F240-4B52-9133-158F4E77A14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FE58-9712-430E-B3BB-544FF36CE8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6AB-F240-4B52-9133-158F4E77A14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FE58-9712-430E-B3BB-544FF36CE8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6AB-F240-4B52-9133-158F4E77A14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FE58-9712-430E-B3BB-544FF36C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6AB-F240-4B52-9133-158F4E77A14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FE58-9712-430E-B3BB-544FF36C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6AB-F240-4B52-9133-158F4E77A14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FE58-9712-430E-B3BB-544FF36C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6AB-F240-4B52-9133-158F4E77A14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FE58-9712-430E-B3BB-544FF36CE8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C086AB-F240-4B52-9133-158F4E77A14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72FE58-9712-430E-B3BB-544FF36CE8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6832848" cy="2304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4400" b="1" dirty="0" smtClean="0"/>
              <a:t>Дидактические игры как средство сенсорного воспитания дошкольников 2-3 лет      </a:t>
            </a:r>
            <a:endParaRPr lang="ru-RU" sz="4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400" dirty="0" smtClean="0"/>
              <a:t>МДОАУ «ЦРР-Д/с №120 г. Орска «Крепыш»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5085184"/>
            <a:ext cx="496855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Выполнила</a:t>
            </a:r>
            <a:r>
              <a:rPr lang="en-US" sz="2400" b="1" dirty="0" smtClean="0"/>
              <a:t>:</a:t>
            </a:r>
            <a:endParaRPr lang="ru-RU" sz="2400" b="1" dirty="0" smtClean="0"/>
          </a:p>
          <a:p>
            <a:pPr algn="ctr"/>
            <a:r>
              <a:rPr lang="ru-RU" sz="2400" b="1" dirty="0"/>
              <a:t>в</a:t>
            </a:r>
            <a:r>
              <a:rPr lang="ru-RU" sz="2400" b="1" dirty="0" smtClean="0"/>
              <a:t>оспитатель </a:t>
            </a:r>
            <a:r>
              <a:rPr lang="ru-RU" sz="2400" b="1" dirty="0" smtClean="0"/>
              <a:t>первой младшей группы </a:t>
            </a:r>
          </a:p>
          <a:p>
            <a:pPr algn="ctr"/>
            <a:r>
              <a:rPr lang="ru-RU" sz="2400" b="1" dirty="0" smtClean="0"/>
              <a:t>Шатилова </a:t>
            </a:r>
            <a:r>
              <a:rPr lang="ru-RU" sz="2400" b="1" dirty="0" smtClean="0"/>
              <a:t>А</a:t>
            </a:r>
            <a:r>
              <a:rPr lang="ru-RU" sz="2400" b="1" dirty="0" smtClean="0"/>
              <a:t>настасия Сергеевна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9343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344816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из фетра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«Геометрические фигуры»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3312368" cy="335699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420888"/>
            <a:ext cx="3511545" cy="3305074"/>
          </a:xfrm>
        </p:spPr>
      </p:pic>
    </p:spTree>
    <p:extLst>
      <p:ext uri="{BB962C8B-B14F-4D97-AF65-F5344CB8AC3E}">
        <p14:creationId xmlns:p14="http://schemas.microsoft.com/office/powerpoint/2010/main" val="18054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11760" y="548680"/>
            <a:ext cx="4752528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«Улитка»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2605087" cy="34734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55268"/>
            <a:ext cx="3677725" cy="331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29893"/>
            <a:ext cx="2606278" cy="34750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2538282" cy="338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9869" y="986039"/>
            <a:ext cx="468750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 «Цветные фишки»</a:t>
            </a:r>
            <a:endParaRPr lang="ru-RU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4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37520"/>
            <a:ext cx="2808312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02" y="2564904"/>
            <a:ext cx="3904761" cy="3717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980728"/>
            <a:ext cx="60324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Игра «Солнышко и тучка»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2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r="-5308" b="2359"/>
          <a:stretch/>
        </p:blipFill>
        <p:spPr>
          <a:xfrm>
            <a:off x="899592" y="2611926"/>
            <a:ext cx="2707574" cy="3585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/>
          <a:stretch/>
        </p:blipFill>
        <p:spPr>
          <a:xfrm>
            <a:off x="5351627" y="2636912"/>
            <a:ext cx="2519248" cy="3560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768" y="1196752"/>
            <a:ext cx="356860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 «Овощи»</a:t>
            </a:r>
            <a:endParaRPr lang="ru-RU" sz="40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21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484784"/>
            <a:ext cx="7920880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Систематизация </a:t>
            </a:r>
            <a:r>
              <a:rPr lang="ru-RU" dirty="0" smtClean="0"/>
              <a:t>материала по развитию сенсорных способностей у детей раннего возраста средствами дидактических игр в соответствие с возрастными и индивидуальными возможностями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Сформированные </a:t>
            </a:r>
            <a:r>
              <a:rPr lang="ru-RU" dirty="0" smtClean="0"/>
              <a:t>сенсорные представления путем выделения формы</a:t>
            </a:r>
            <a:r>
              <a:rPr lang="en-US" dirty="0" smtClean="0"/>
              <a:t>,</a:t>
            </a:r>
            <a:r>
              <a:rPr lang="ru-RU" dirty="0" smtClean="0"/>
              <a:t>цвета</a:t>
            </a:r>
            <a:r>
              <a:rPr lang="en-US" dirty="0" smtClean="0"/>
              <a:t>,</a:t>
            </a:r>
            <a:r>
              <a:rPr lang="ru-RU" dirty="0" smtClean="0"/>
              <a:t> и величины предметов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Сформированные </a:t>
            </a:r>
            <a:r>
              <a:rPr lang="ru-RU" dirty="0" smtClean="0"/>
              <a:t>представления о разновидностях дидактических игр и основных приемах игры на них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Сотрудничество </a:t>
            </a:r>
            <a:r>
              <a:rPr lang="ru-RU" dirty="0" smtClean="0"/>
              <a:t>ДОУ и семьи по проблеме формирования и развития сенсорных способностей у детей 2-3 лет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Родители </a:t>
            </a:r>
            <a:r>
              <a:rPr lang="ru-RU" dirty="0" smtClean="0"/>
              <a:t>проявили интерес в дальнейшем развитии детей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smtClean="0"/>
              <a:t>родителей вырос уровень знаний по сенсорному развитию</a:t>
            </a:r>
            <a:r>
              <a:rPr lang="en-US" dirty="0" smtClean="0"/>
              <a:t>.</a:t>
            </a:r>
            <a:r>
              <a:rPr lang="ru-RU" dirty="0" smtClean="0"/>
              <a:t>Они научились создавать дома условия для дидактических игр и правильно подбирать их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79208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Полученные результаты</a:t>
            </a:r>
            <a:r>
              <a:rPr lang="en-US" sz="3600" dirty="0" smtClean="0"/>
              <a:t>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1912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Сенсорное развитие ребенка – </a:t>
            </a:r>
            <a:r>
              <a:rPr lang="ru-RU" sz="2400" dirty="0" smtClean="0"/>
              <a:t>это развитие его восприятия и формирование представлений о внешних свойствах предметов</a:t>
            </a:r>
            <a:r>
              <a:rPr lang="en-US" sz="2400" dirty="0" smtClean="0"/>
              <a:t>:</a:t>
            </a:r>
            <a:r>
              <a:rPr lang="ru-RU" sz="2400" dirty="0" smtClean="0"/>
              <a:t> их форме</a:t>
            </a:r>
            <a:r>
              <a:rPr lang="en-US" sz="2400" dirty="0" smtClean="0"/>
              <a:t>,</a:t>
            </a:r>
            <a:r>
              <a:rPr lang="ru-RU" sz="2400" dirty="0" smtClean="0"/>
              <a:t> цвете</a:t>
            </a:r>
            <a:r>
              <a:rPr lang="en-US" sz="2400" dirty="0" smtClean="0"/>
              <a:t>,</a:t>
            </a:r>
            <a:r>
              <a:rPr lang="ru-RU" sz="2400" dirty="0" smtClean="0"/>
              <a:t> величине</a:t>
            </a:r>
            <a:r>
              <a:rPr lang="en-US" sz="2400" dirty="0" smtClean="0"/>
              <a:t>,</a:t>
            </a:r>
            <a:r>
              <a:rPr lang="ru-RU" sz="2400" dirty="0" smtClean="0"/>
              <a:t>положения в пространстве</a:t>
            </a:r>
            <a:r>
              <a:rPr lang="en-US" sz="2400" dirty="0" smtClean="0"/>
              <a:t>,</a:t>
            </a:r>
            <a:r>
              <a:rPr lang="ru-RU" sz="2400" dirty="0" smtClean="0"/>
              <a:t>а также запахе</a:t>
            </a:r>
            <a:r>
              <a:rPr lang="en-US" sz="2400" dirty="0" smtClean="0"/>
              <a:t>,</a:t>
            </a:r>
            <a:r>
              <a:rPr lang="ru-RU" sz="2400" dirty="0" smtClean="0"/>
              <a:t>вкусе и т</a:t>
            </a:r>
            <a:r>
              <a:rPr lang="en-US" sz="2400" dirty="0" smtClean="0"/>
              <a:t>.</a:t>
            </a:r>
            <a:r>
              <a:rPr lang="ru-RU" sz="2400" dirty="0" smtClean="0"/>
              <a:t>д</a:t>
            </a:r>
            <a:r>
              <a:rPr lang="en-US" sz="2400" dirty="0" smtClean="0"/>
              <a:t>.</a:t>
            </a:r>
            <a:r>
              <a:rPr lang="ru-RU" sz="2400" dirty="0" smtClean="0"/>
              <a:t>Значение сенсорного развития в раннем и дошкольном возрасте трудно переоценить</a:t>
            </a:r>
            <a:r>
              <a:rPr lang="en-US" sz="2400" dirty="0" smtClean="0"/>
              <a:t>.</a:t>
            </a:r>
            <a:r>
              <a:rPr lang="ru-RU" sz="2400" dirty="0" smtClean="0"/>
              <a:t>Именно этот возраст наиболее благоприятен для совершенствования деятельности органов чувств</a:t>
            </a:r>
            <a:r>
              <a:rPr lang="en-US" sz="2400" dirty="0" smtClean="0"/>
              <a:t>,</a:t>
            </a:r>
            <a:r>
              <a:rPr lang="ru-RU" sz="2400" dirty="0" smtClean="0"/>
              <a:t> накоплении представлений об окружающем мире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b="1" dirty="0" smtClean="0"/>
              <a:t>Дидактические игры – </a:t>
            </a:r>
            <a:r>
              <a:rPr lang="ru-RU" sz="2400" dirty="0" smtClean="0"/>
              <a:t>это вид учебных занятий</a:t>
            </a:r>
            <a:r>
              <a:rPr lang="en-US" sz="2400" dirty="0" smtClean="0"/>
              <a:t>,</a:t>
            </a:r>
            <a:r>
              <a:rPr lang="ru-RU" sz="2400" dirty="0" smtClean="0"/>
              <a:t> организуемых в виде учебных игр</a:t>
            </a:r>
            <a:r>
              <a:rPr lang="en-US" sz="2400" dirty="0" smtClean="0"/>
              <a:t>,</a:t>
            </a:r>
            <a:r>
              <a:rPr lang="ru-RU" sz="2400" dirty="0" smtClean="0"/>
              <a:t> реализующих ряд принципов игрового</a:t>
            </a:r>
            <a:r>
              <a:rPr lang="en-US" sz="2400" dirty="0" smtClean="0"/>
              <a:t>,</a:t>
            </a:r>
            <a:r>
              <a:rPr lang="ru-RU" sz="2400" dirty="0" smtClean="0"/>
              <a:t> активного обучения и отличающихся наличием правил</a:t>
            </a:r>
            <a:r>
              <a:rPr lang="en-US" sz="2400" dirty="0" smtClean="0"/>
              <a:t>,</a:t>
            </a:r>
            <a:r>
              <a:rPr lang="ru-RU" sz="2400" dirty="0" smtClean="0"/>
              <a:t> фиксированной структуры игровой деятельности и системы оценивания</a:t>
            </a:r>
            <a:r>
              <a:rPr lang="en-US" sz="2400" dirty="0" smtClean="0"/>
              <a:t>,</a:t>
            </a:r>
            <a:r>
              <a:rPr lang="ru-RU" sz="2400" dirty="0" smtClean="0"/>
              <a:t> один из методов активного обучения</a:t>
            </a:r>
            <a:r>
              <a:rPr lang="en-US" sz="2400" dirty="0" smtClean="0"/>
              <a:t>.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6653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6856" y="0"/>
            <a:ext cx="9150856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Актуальность</a:t>
            </a:r>
            <a:r>
              <a:rPr lang="en-US" sz="2000" b="1" dirty="0" smtClean="0"/>
              <a:t>: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dirty="0" smtClean="0"/>
              <a:t>Опыт работы актуален</a:t>
            </a:r>
            <a:r>
              <a:rPr lang="en-US" sz="2000" dirty="0" smtClean="0"/>
              <a:t>,</a:t>
            </a:r>
            <a:r>
              <a:rPr lang="ru-RU" sz="2000" dirty="0" smtClean="0"/>
              <a:t> т</a:t>
            </a:r>
            <a:r>
              <a:rPr lang="en-US" sz="2000" dirty="0" smtClean="0"/>
              <a:t>.</a:t>
            </a:r>
            <a:r>
              <a:rPr lang="ru-RU" sz="2000" dirty="0" smtClean="0"/>
              <a:t>к</a:t>
            </a:r>
            <a:r>
              <a:rPr lang="en-US" sz="2000" dirty="0" smtClean="0"/>
              <a:t>.</a:t>
            </a:r>
            <a:r>
              <a:rPr lang="ru-RU" sz="2000" dirty="0" smtClean="0"/>
              <a:t> его реализация позволяет расширить кругозор каждого ребенка на базе ближайшего окружения</a:t>
            </a:r>
            <a:r>
              <a:rPr lang="en-US" sz="2000" dirty="0" smtClean="0"/>
              <a:t>,</a:t>
            </a:r>
            <a:r>
              <a:rPr lang="ru-RU" sz="2000" dirty="0" smtClean="0"/>
              <a:t> создать условия для развития самостоятельной познавательной активности</a:t>
            </a:r>
            <a:r>
              <a:rPr lang="en-US" sz="2000" dirty="0" smtClean="0"/>
              <a:t>.</a:t>
            </a:r>
            <a:r>
              <a:rPr lang="ru-RU" sz="2000" dirty="0" smtClean="0"/>
              <a:t> Работа в данном направлении поможет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-</a:t>
            </a:r>
            <a:r>
              <a:rPr lang="ru-RU" sz="2000" dirty="0" smtClean="0"/>
              <a:t>научить детей различать основные цвета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-познакомить детей с величиной и формой предметов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-сформировать навыки самостоятельной деятельности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-повысить самооценку детей</a:t>
            </a:r>
            <a:r>
              <a:rPr lang="en-US" sz="2000" dirty="0" smtClean="0"/>
              <a:t>,</a:t>
            </a:r>
            <a:r>
              <a:rPr lang="ru-RU" sz="2000" dirty="0" smtClean="0"/>
              <a:t>их уверенность в себе</a:t>
            </a:r>
            <a:r>
              <a:rPr lang="en-US" sz="2000" dirty="0" smtClean="0"/>
              <a:t>;</a:t>
            </a:r>
          </a:p>
          <a:p>
            <a:pPr marL="0" indent="0">
              <a:buNone/>
            </a:pPr>
            <a:r>
              <a:rPr lang="en-US" sz="2000" dirty="0" smtClean="0"/>
              <a:t>-</a:t>
            </a:r>
            <a:r>
              <a:rPr lang="ru-RU" sz="2000" dirty="0" smtClean="0"/>
              <a:t>развить творческие способности</a:t>
            </a:r>
            <a:r>
              <a:rPr lang="en-US" sz="2000" dirty="0" smtClean="0"/>
              <a:t>,</a:t>
            </a:r>
            <a:r>
              <a:rPr lang="ru-RU" sz="2000" dirty="0" smtClean="0"/>
              <a:t>любознательность</a:t>
            </a:r>
            <a:r>
              <a:rPr lang="en-US" sz="2000" dirty="0" smtClean="0"/>
              <a:t>,</a:t>
            </a:r>
            <a:r>
              <a:rPr lang="ru-RU" sz="2000" dirty="0" smtClean="0"/>
              <a:t>наблюдательность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-сплотить детский коллектив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-развивать мелкую моторику пальцев</a:t>
            </a:r>
            <a:r>
              <a:rPr lang="en-US" sz="2000" dirty="0" smtClean="0"/>
              <a:t>,</a:t>
            </a:r>
            <a:r>
              <a:rPr lang="ru-RU" sz="2000" dirty="0" smtClean="0"/>
              <a:t>кистей рук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-произвольное внимание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-логическое мышление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-зрительное и слуховое восприятие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-память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-речь детей</a:t>
            </a:r>
            <a:r>
              <a:rPr lang="en-US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683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/>
              <a:t>Цель</a:t>
            </a:r>
            <a:r>
              <a:rPr lang="en-US" sz="3200" b="1" dirty="0" smtClean="0"/>
              <a:t>:</a:t>
            </a:r>
            <a:r>
              <a:rPr lang="ru-RU" sz="3200" b="1" dirty="0"/>
              <a:t> </a:t>
            </a:r>
          </a:p>
          <a:p>
            <a:pPr marL="0" indent="0" algn="just">
              <a:buNone/>
            </a:pPr>
            <a:r>
              <a:rPr lang="ru-RU" sz="3200" dirty="0" smtClean="0"/>
              <a:t>          Повышение педагогического уровня</a:t>
            </a:r>
            <a:r>
              <a:rPr lang="en-US" sz="3200" dirty="0" smtClean="0"/>
              <a:t>,</a:t>
            </a:r>
            <a:r>
              <a:rPr lang="ru-RU" sz="3200" dirty="0" smtClean="0"/>
              <a:t> профессионального мастерства и компетентности в области сенсорное развитие детей раннего возраста через дидактические игры</a:t>
            </a:r>
            <a:r>
              <a:rPr lang="en-US" sz="3200" dirty="0" smtClean="0"/>
              <a:t>.</a:t>
            </a:r>
            <a:r>
              <a:rPr lang="ru-RU" sz="3200" dirty="0" smtClean="0"/>
              <a:t> Создание условий</a:t>
            </a:r>
            <a:r>
              <a:rPr lang="en-US" sz="3200" dirty="0" smtClean="0"/>
              <a:t>,</a:t>
            </a:r>
            <a:r>
              <a:rPr lang="ru-RU" sz="3200" dirty="0" smtClean="0"/>
              <a:t> обеспечивающих эффективное использование дидактических игр для формирования представлений о сенсорных эталонах</a:t>
            </a:r>
            <a:r>
              <a:rPr lang="en-US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818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420888"/>
            <a:ext cx="2961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ФОРМЫ ОРГАНИЗАЦИИ </a:t>
            </a:r>
          </a:p>
          <a:p>
            <a:r>
              <a:rPr lang="ru-RU" sz="2800" b="1" dirty="0" smtClean="0"/>
              <a:t>РАБОТЫ С РОДИТЕЛЯМИ</a:t>
            </a: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323528" y="908720"/>
            <a:ext cx="345638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Анкетирование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508609"/>
            <a:ext cx="2496774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Методические </a:t>
            </a:r>
          </a:p>
          <a:p>
            <a:r>
              <a:rPr lang="ru-RU" sz="2800" dirty="0" smtClean="0"/>
              <a:t>Рекомендации</a:t>
            </a:r>
          </a:p>
          <a:p>
            <a:r>
              <a:rPr lang="ru-RU" sz="2800" dirty="0" smtClean="0"/>
              <a:t>консультации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667657"/>
            <a:ext cx="3816424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Слайдовая </a:t>
            </a:r>
          </a:p>
          <a:p>
            <a:r>
              <a:rPr lang="ru-RU" sz="2800" dirty="0" smtClean="0"/>
              <a:t>Презентация</a:t>
            </a:r>
            <a:r>
              <a:rPr lang="ru-RU" sz="2800" dirty="0"/>
              <a:t> </a:t>
            </a:r>
            <a:r>
              <a:rPr lang="ru-RU" sz="2800" dirty="0" smtClean="0"/>
              <a:t>«Вот </a:t>
            </a:r>
            <a:endParaRPr lang="en-US" sz="2800" dirty="0" smtClean="0"/>
          </a:p>
          <a:p>
            <a:r>
              <a:rPr lang="ru-RU" sz="2800" dirty="0" smtClean="0"/>
              <a:t>Как мы играем»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228270" y="5098545"/>
            <a:ext cx="237084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Родительские </a:t>
            </a:r>
          </a:p>
          <a:p>
            <a:r>
              <a:rPr lang="ru-RU" sz="2800" dirty="0" smtClean="0"/>
              <a:t>собрания</a:t>
            </a:r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228270" y="2204864"/>
            <a:ext cx="71999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65304" y="386104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835696" y="1893604"/>
            <a:ext cx="804978" cy="890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835696" y="3778448"/>
            <a:ext cx="804978" cy="773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1738" y="908720"/>
            <a:ext cx="2488374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Формы </a:t>
            </a:r>
          </a:p>
          <a:p>
            <a:r>
              <a:rPr lang="ru-RU" sz="3200" dirty="0" smtClean="0"/>
              <a:t>Организации</a:t>
            </a:r>
          </a:p>
          <a:p>
            <a:r>
              <a:rPr lang="ru-RU" sz="3200" dirty="0" smtClean="0"/>
              <a:t>Работы с</a:t>
            </a:r>
          </a:p>
          <a:p>
            <a:r>
              <a:rPr lang="ru-RU" sz="3200" dirty="0" smtClean="0"/>
              <a:t>детьми</a:t>
            </a:r>
            <a:endParaRPr lang="ru-RU" sz="32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364088" y="3547864"/>
            <a:ext cx="713326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696972" y="3547864"/>
            <a:ext cx="757848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0064" y="4790171"/>
            <a:ext cx="329449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Дидактические </a:t>
            </a:r>
          </a:p>
          <a:p>
            <a:r>
              <a:rPr lang="ru-RU" sz="3600" dirty="0" smtClean="0"/>
              <a:t>игры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4790170"/>
            <a:ext cx="309634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Игры-</a:t>
            </a:r>
          </a:p>
          <a:p>
            <a:r>
              <a:rPr lang="ru-RU" sz="3600" dirty="0"/>
              <a:t>з</a:t>
            </a:r>
            <a:r>
              <a:rPr lang="ru-RU" sz="3600" dirty="0" smtClean="0"/>
              <a:t>анятия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6" y="404664"/>
            <a:ext cx="1961661" cy="19659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80268"/>
            <a:ext cx="2181996" cy="21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984776" cy="648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Из опыта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052736"/>
            <a:ext cx="7812360" cy="30824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Использовала дидактические игры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-на развитие мелкой моторики рук</a:t>
            </a:r>
          </a:p>
          <a:p>
            <a:pPr marL="0" indent="0">
              <a:buNone/>
            </a:pPr>
            <a:r>
              <a:rPr lang="ru-RU" b="1" dirty="0" smtClean="0"/>
              <a:t>-на развитие восприятия цвета </a:t>
            </a:r>
          </a:p>
          <a:p>
            <a:pPr marL="0" indent="0">
              <a:buNone/>
            </a:pPr>
            <a:r>
              <a:rPr lang="ru-RU" b="1" dirty="0" smtClean="0"/>
              <a:t>-на развитие восприятия формы </a:t>
            </a:r>
          </a:p>
          <a:p>
            <a:pPr marL="0" indent="0">
              <a:buNone/>
            </a:pPr>
            <a:r>
              <a:rPr lang="ru-RU" b="1" dirty="0" smtClean="0"/>
              <a:t>-на развитие восприятия величины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38798" r="66771" b="3616"/>
          <a:stretch/>
        </p:blipFill>
        <p:spPr>
          <a:xfrm>
            <a:off x="6516217" y="3068960"/>
            <a:ext cx="1713384" cy="3264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8" r="35264" b="57749"/>
          <a:stretch/>
        </p:blipFill>
        <p:spPr>
          <a:xfrm>
            <a:off x="610452" y="3563408"/>
            <a:ext cx="2217059" cy="2897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64" b="64329"/>
          <a:stretch/>
        </p:blipFill>
        <p:spPr>
          <a:xfrm>
            <a:off x="3399680" y="3789040"/>
            <a:ext cx="2249057" cy="24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840760" cy="230425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Дидактические игры на развитие мелкой моторики рук </a:t>
            </a:r>
            <a:endParaRPr lang="ru-RU" sz="3200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3"/>
          </p:nvPr>
        </p:nvSpPr>
        <p:spPr>
          <a:xfrm>
            <a:off x="1331640" y="1628800"/>
            <a:ext cx="6400800" cy="2520280"/>
          </a:xfrm>
        </p:spPr>
        <p:txBody>
          <a:bodyPr/>
          <a:lstStyle/>
          <a:p>
            <a:r>
              <a:rPr lang="ru-RU" dirty="0" smtClean="0"/>
              <a:t>Для развития тактильного восприятия ребенка играйте с разнообразными природными материалами и предметами , отличающимися структурой поверхности . Давайте малышу разные игрушки : пластмассовые , резиновые , деревянные ,мягкие , пушистые 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6" t="28119" b="47444"/>
          <a:stretch/>
        </p:blipFill>
        <p:spPr>
          <a:xfrm>
            <a:off x="899592" y="4653136"/>
            <a:ext cx="1751858" cy="11637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4" r="65958"/>
          <a:stretch/>
        </p:blipFill>
        <p:spPr>
          <a:xfrm>
            <a:off x="3635896" y="4665373"/>
            <a:ext cx="1621229" cy="1157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8" t="73751"/>
          <a:stretch/>
        </p:blipFill>
        <p:spPr>
          <a:xfrm>
            <a:off x="6372201" y="4543456"/>
            <a:ext cx="1944216" cy="12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9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83768" y="548680"/>
            <a:ext cx="4176464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«Ежик» 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9223" r="7838" b="2914"/>
          <a:stretch/>
        </p:blipFill>
        <p:spPr>
          <a:xfrm>
            <a:off x="1403648" y="2127142"/>
            <a:ext cx="2460460" cy="334570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18" y="2132856"/>
            <a:ext cx="3010817" cy="32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410</TotalTime>
  <Words>500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МДОАУ «ЦРР-Д/с №120 г. Орска «Крепыш»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опыта работы</vt:lpstr>
      <vt:lpstr>Дидактические игры на развитие мелкой моторики рук </vt:lpstr>
      <vt:lpstr>Игра «Ежик» </vt:lpstr>
      <vt:lpstr>Игра из фетра  «Геометрические фигуры»</vt:lpstr>
      <vt:lpstr>Игра «Улитка»</vt:lpstr>
      <vt:lpstr>Презентация PowerPoint</vt:lpstr>
      <vt:lpstr>Презентация PowerPoint</vt:lpstr>
      <vt:lpstr>Презентация PowerPoint</vt:lpstr>
      <vt:lpstr>Полученные результаты: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МДОАУ №120</cp:lastModifiedBy>
  <cp:revision>35</cp:revision>
  <dcterms:created xsi:type="dcterms:W3CDTF">2022-01-27T16:43:57Z</dcterms:created>
  <dcterms:modified xsi:type="dcterms:W3CDTF">2022-01-28T05:51:51Z</dcterms:modified>
</cp:coreProperties>
</file>