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79" r:id="rId4"/>
    <p:sldId id="260" r:id="rId5"/>
    <p:sldId id="261" r:id="rId6"/>
    <p:sldId id="262" r:id="rId7"/>
    <p:sldId id="281" r:id="rId8"/>
    <p:sldId id="282" r:id="rId9"/>
    <p:sldId id="283" r:id="rId10"/>
    <p:sldId id="275" r:id="rId11"/>
    <p:sldId id="265" r:id="rId12"/>
    <p:sldId id="266" r:id="rId13"/>
    <p:sldId id="267" r:id="rId14"/>
    <p:sldId id="284" r:id="rId15"/>
    <p:sldId id="285" r:id="rId16"/>
    <p:sldId id="276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6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0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3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2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1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2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5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7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5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7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6318-4B1B-4B3B-9B18-9440F3C1665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3CC6-B801-420A-B1F9-CC947BBAE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0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1/1610221889_8-p-odnotonnii-fon-s-ramkoi-dlya-prezentats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37791" y="317811"/>
            <a:ext cx="8471648" cy="7467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– детский сад № 56 «Надежда» г. Орска»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C:\Users\ГлавБух\Desktop\Яна фото\1674543286332.jpg"/>
          <p:cNvPicPr/>
          <p:nvPr/>
        </p:nvPicPr>
        <p:blipFill>
          <a:blip r:embed="rId3" cstate="print"/>
          <a:srcRect t="20220" b="10840"/>
          <a:stretch>
            <a:fillRect/>
          </a:stretch>
        </p:blipFill>
        <p:spPr bwMode="auto">
          <a:xfrm>
            <a:off x="2478506" y="3549315"/>
            <a:ext cx="5991726" cy="257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518358" y="5269831"/>
            <a:ext cx="32916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1 кв. категории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Наточий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3150" y="2166826"/>
            <a:ext cx="93288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как форма взаимодействия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 детьми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возраста»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20331" y="1456963"/>
            <a:ext cx="6887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опыта работы на тему: </a:t>
            </a:r>
            <a:endParaRPr lang="ru-RU" sz="3200" b="1" cap="none" spc="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17843"/>
          <a:stretch/>
        </p:blipFill>
        <p:spPr>
          <a:xfrm rot="6008978">
            <a:off x="8247372" y="1630176"/>
            <a:ext cx="3402106" cy="3080742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r="7684"/>
          <a:stretch/>
        </p:blipFill>
        <p:spPr>
          <a:xfrm>
            <a:off x="1161612" y="2570710"/>
            <a:ext cx="6823505" cy="3796662"/>
          </a:xfrm>
          <a:prstGeom prst="flowChartAlternateProcess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13811" y="493294"/>
            <a:ext cx="517443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«Пожарная безопасность»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94873" y="1552074"/>
            <a:ext cx="7682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элементарных правил пожарной безопасности с детьми,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у них чувства самосохранения.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леново\AppData\Local\Microsoft\Windows\INetCache\Content.Word\20230120_1404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6760" r="30174"/>
          <a:stretch/>
        </p:blipFill>
        <p:spPr bwMode="auto">
          <a:xfrm rot="5400000">
            <a:off x="989665" y="2322792"/>
            <a:ext cx="4076326" cy="3545543"/>
          </a:xfrm>
          <a:prstGeom prst="flowChartAlternateProcess">
            <a:avLst/>
          </a:prstGeom>
          <a:noFill/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леново\AppData\Local\Microsoft\Windows\INetCache\Content.Word\20230120_1405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2737" r="22604"/>
          <a:stretch/>
        </p:blipFill>
        <p:spPr bwMode="auto">
          <a:xfrm>
            <a:off x="5329990" y="1942038"/>
            <a:ext cx="5850178" cy="4494857"/>
          </a:xfrm>
          <a:prstGeom prst="flowChartAlternateProcess">
            <a:avLst/>
          </a:prstGeom>
          <a:noFill/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8074" y="300789"/>
            <a:ext cx="464345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«Поговорим о деньгах»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8327" y="1367135"/>
            <a:ext cx="9240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финансовой культуры и азов финансовой грамотности у детей старшего дошкольного возраста.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леново\AppData\Local\Microsoft\Windows\INetCache\Content.Word\20230120_1406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13074" r="5340" b="18955"/>
          <a:stretch/>
        </p:blipFill>
        <p:spPr bwMode="auto">
          <a:xfrm>
            <a:off x="3286037" y="3474004"/>
            <a:ext cx="8310281" cy="2941493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леново\AppData\Local\Microsoft\Windows\INetCache\Content.Word\20230120_14073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6793" r="8655"/>
          <a:stretch/>
        </p:blipFill>
        <p:spPr bwMode="auto">
          <a:xfrm>
            <a:off x="1048164" y="684388"/>
            <a:ext cx="4782334" cy="2382418"/>
          </a:xfrm>
          <a:prstGeom prst="round2DiagRect">
            <a:avLst/>
          </a:prstGeom>
          <a:noFill/>
          <a:ln w="571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57211" y="372978"/>
            <a:ext cx="334245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«Профессии»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971674" y="1792707"/>
            <a:ext cx="57711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дополнить и обобщить знания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о профессиях, атрибутах, необходимых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каждой профессии.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7717" y="445168"/>
            <a:ext cx="760734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лэпбуков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«Времена года»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ГлавБух\Desktop\Яна фото\1674543286308.jpg"/>
          <p:cNvPicPr/>
          <p:nvPr/>
        </p:nvPicPr>
        <p:blipFill>
          <a:blip r:embed="rId3" cstate="print"/>
          <a:srcRect t="16371" b="6443"/>
          <a:stretch>
            <a:fillRect/>
          </a:stretch>
        </p:blipFill>
        <p:spPr bwMode="auto">
          <a:xfrm>
            <a:off x="5445523" y="3140243"/>
            <a:ext cx="2816931" cy="2899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ГлавБух\Desktop\Яна фото\1674543286313.jpg"/>
          <p:cNvPicPr/>
          <p:nvPr/>
        </p:nvPicPr>
        <p:blipFill>
          <a:blip r:embed="rId4" cstate="print"/>
          <a:srcRect t="23620" b="5521"/>
          <a:stretch>
            <a:fillRect/>
          </a:stretch>
        </p:blipFill>
        <p:spPr bwMode="auto">
          <a:xfrm>
            <a:off x="8386010" y="1961147"/>
            <a:ext cx="3236495" cy="3501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ГлавБух\Desktop\Яна фото\1674543286321.jpg"/>
          <p:cNvPicPr/>
          <p:nvPr/>
        </p:nvPicPr>
        <p:blipFill>
          <a:blip r:embed="rId5" cstate="print"/>
          <a:srcRect t="28631" b="6074"/>
          <a:stretch>
            <a:fillRect/>
          </a:stretch>
        </p:blipFill>
        <p:spPr bwMode="auto">
          <a:xfrm>
            <a:off x="1134975" y="2129590"/>
            <a:ext cx="4219078" cy="2646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27219" y="1227222"/>
            <a:ext cx="1000440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представлений детей особенностей времен года, а так же закрепление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умения различать времена года по признакам и по сезонным изменениям.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0559" y="300788"/>
            <a:ext cx="630730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«Огород на подоконнике»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ГлавБух\Desktop\Яна фото\1674544659330.jpg"/>
          <p:cNvPicPr/>
          <p:nvPr/>
        </p:nvPicPr>
        <p:blipFill>
          <a:blip r:embed="rId3" cstate="print"/>
          <a:srcRect l="27805"/>
          <a:stretch>
            <a:fillRect/>
          </a:stretch>
        </p:blipFill>
        <p:spPr bwMode="auto">
          <a:xfrm rot="5065009">
            <a:off x="1118936" y="1864895"/>
            <a:ext cx="4668252" cy="449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835316" y="2201778"/>
            <a:ext cx="559028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приобщение детей к экологической культуре, закрепить практические знания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посадке семян в землю, обобщить и расширить знания дошкольников о том, как ухаживать за растениями в комнатных условиях.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0559" y="240630"/>
            <a:ext cx="514551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«Волшебная страна»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ГлавБух\Desktop\Яна фото\16745446593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3375">
            <a:off x="6244390" y="1816768"/>
            <a:ext cx="5029200" cy="419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55031" y="2610853"/>
            <a:ext cx="6725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грамматического строя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речи у детей, внимания, памяти.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678" y="0"/>
            <a:ext cx="8771965" cy="1109849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 </a:t>
            </a:r>
            <a:r>
              <a:rPr lang="ru-RU" sz="4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4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306" y="1341578"/>
            <a:ext cx="9280711" cy="508611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активно взаимодействовать со сверстниками и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проявлять интерес к участию совместной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повысилась познавательная активность, любознательность, самостоятельность и инициативность в решении познавательных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изучаемый материал успешно используется с детьми в повседневной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3mu.ru/wp-content/uploads/2019/05/nadpis-09-0002-i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38" y="714459"/>
            <a:ext cx="13658353" cy="21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ГлавБух\Desktop\Яна фото\1674543286332.jpg"/>
          <p:cNvPicPr/>
          <p:nvPr/>
        </p:nvPicPr>
        <p:blipFill>
          <a:blip r:embed="rId4" cstate="print"/>
          <a:srcRect t="22403" b="7671"/>
          <a:stretch>
            <a:fillRect/>
          </a:stretch>
        </p:blipFill>
        <p:spPr bwMode="auto">
          <a:xfrm>
            <a:off x="3128210" y="2767264"/>
            <a:ext cx="5426242" cy="324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3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58779" y="445169"/>
            <a:ext cx="1053966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которая является одним из видов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совместной деятельности взрослых и детей. 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использования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технология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личностно-ориентированного обучения,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которая направлена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максимальное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способностей ребенка на основе использования имеющегося у него опыта.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лавБух\Desktop\Яна фото\16745447033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147" y="3657600"/>
            <a:ext cx="4309902" cy="295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30968" y="385245"/>
            <a:ext cx="10366267" cy="1611997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у дошкольников познавательной активности, поисково-исследовательских способностей, развитие мыслительных способностей в условиях образовательного пространства.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10652" y="1985210"/>
            <a:ext cx="10371222" cy="46474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Научить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ставить перед собой цели и задачи и находить способы их решения.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Обучать детей всесторонне смотреть на проблему.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творчество в подходе к вопросу организации и подбору информации.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психические процессы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(память, внимание, воображение, мышление)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общую моторику детей.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поисково-исследовательские навыки детей.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Воспитывать самостоятельность, любознательность, проявление инициативы, чувство коллективизма, товарищеский взаимопомощи.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255" y="571448"/>
            <a:ext cx="9278469" cy="1183341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тематическая или интерактивная папка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8" name="Рисунок 7" descr="C:\Users\ГлавБух\Desktop\Яна фото\1674543286301.jpg"/>
          <p:cNvPicPr/>
          <p:nvPr/>
        </p:nvPicPr>
        <p:blipFill>
          <a:blip r:embed="rId3" cstate="print"/>
          <a:srcRect t="31911" b="4777"/>
          <a:stretch>
            <a:fillRect/>
          </a:stretch>
        </p:blipFill>
        <p:spPr bwMode="auto">
          <a:xfrm rot="20810868">
            <a:off x="1608075" y="2430700"/>
            <a:ext cx="4742088" cy="278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лавБух\Desktop\Яна фото\1674543286308.jpg"/>
          <p:cNvPicPr/>
          <p:nvPr/>
        </p:nvPicPr>
        <p:blipFill>
          <a:blip r:embed="rId4" cstate="print"/>
          <a:srcRect t="17652" b="5482"/>
          <a:stretch>
            <a:fillRect/>
          </a:stretch>
        </p:blipFill>
        <p:spPr bwMode="auto">
          <a:xfrm rot="152277">
            <a:off x="6896154" y="2038807"/>
            <a:ext cx="3460032" cy="37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7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26250" y="1404441"/>
            <a:ext cx="2496017" cy="10852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нформативен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320294" y="2909940"/>
            <a:ext cx="3213920" cy="12460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бладает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 функцией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0048" y="2909940"/>
            <a:ext cx="2783541" cy="12460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бладает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дидактическими свойствами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6705" y="2909940"/>
            <a:ext cx="3574023" cy="14277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художественно-эстетического развития ребенка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8372" y="4872443"/>
            <a:ext cx="3334870" cy="14159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доступно детям дошкольного возраста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5940" y="1405531"/>
            <a:ext cx="3320119" cy="10057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Полифункционален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3345" y="4836348"/>
            <a:ext cx="3628465" cy="14462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Познавательная, игровая, исследовательская, творческая деятельность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41922" y="1362570"/>
            <a:ext cx="3081575" cy="1209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спользуется одновременно с группой детей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9282" y="464767"/>
            <a:ext cx="9154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соответствует ФГОС ДО: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2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Блок-схема: данные 37"/>
          <p:cNvSpPr/>
          <p:nvPr/>
        </p:nvSpPr>
        <p:spPr>
          <a:xfrm>
            <a:off x="841114" y="1666920"/>
            <a:ext cx="3876605" cy="1347545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организовать информацию по интересующей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Блок-схема: данные 38"/>
          <p:cNvSpPr/>
          <p:nvPr/>
        </p:nvSpPr>
        <p:spPr>
          <a:xfrm>
            <a:off x="4221830" y="1700681"/>
            <a:ext cx="3876605" cy="1377968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для повторения пройденного материала</a:t>
            </a:r>
          </a:p>
        </p:txBody>
      </p:sp>
      <p:sp>
        <p:nvSpPr>
          <p:cNvPr id="41" name="Подзаголовок 40"/>
          <p:cNvSpPr>
            <a:spLocks noGrp="1"/>
          </p:cNvSpPr>
          <p:nvPr>
            <p:ph type="subTitle" idx="1"/>
          </p:nvPr>
        </p:nvSpPr>
        <p:spPr>
          <a:xfrm>
            <a:off x="7579702" y="1719845"/>
            <a:ext cx="4141694" cy="1320742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как разновидность метода проекта.</a:t>
            </a:r>
          </a:p>
        </p:txBody>
      </p:sp>
      <p:sp>
        <p:nvSpPr>
          <p:cNvPr id="42" name="Блок-схема: данные 41"/>
          <p:cNvSpPr/>
          <p:nvPr/>
        </p:nvSpPr>
        <p:spPr>
          <a:xfrm>
            <a:off x="6469496" y="4966783"/>
            <a:ext cx="5175002" cy="1361827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пособствует взаимодействию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образовательного процесса.  </a:t>
            </a:r>
          </a:p>
        </p:txBody>
      </p:sp>
      <p:sp>
        <p:nvSpPr>
          <p:cNvPr id="43" name="Блок-схема: данные 42"/>
          <p:cNvSpPr/>
          <p:nvPr/>
        </p:nvSpPr>
        <p:spPr>
          <a:xfrm>
            <a:off x="1127921" y="3162354"/>
            <a:ext cx="4674220" cy="1641852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коллективной,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 подгрупповой,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и самостоятельной работе.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данные 43"/>
          <p:cNvSpPr/>
          <p:nvPr/>
        </p:nvSpPr>
        <p:spPr>
          <a:xfrm>
            <a:off x="5979902" y="3288848"/>
            <a:ext cx="3876605" cy="1377968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обучения</a:t>
            </a:r>
          </a:p>
        </p:txBody>
      </p:sp>
      <p:sp>
        <p:nvSpPr>
          <p:cNvPr id="46" name="Блок-схема: данные 45"/>
          <p:cNvSpPr/>
          <p:nvPr/>
        </p:nvSpPr>
        <p:spPr>
          <a:xfrm>
            <a:off x="2437035" y="4987425"/>
            <a:ext cx="4099377" cy="1377968"/>
          </a:xfrm>
          <a:prstGeom prst="flowChartInputOut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для привлечения родителей к сотрудничеству. </a:t>
            </a:r>
          </a:p>
        </p:txBody>
      </p:sp>
      <p:sp>
        <p:nvSpPr>
          <p:cNvPr id="47" name="Стрелка вниз 46"/>
          <p:cNvSpPr/>
          <p:nvPr/>
        </p:nvSpPr>
        <p:spPr>
          <a:xfrm>
            <a:off x="5452999" y="1251284"/>
            <a:ext cx="1080147" cy="4210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3009283">
            <a:off x="3592966" y="800724"/>
            <a:ext cx="631285" cy="891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8790692">
            <a:off x="8167538" y="823804"/>
            <a:ext cx="640126" cy="9609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35115" y="188040"/>
            <a:ext cx="38982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4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ГлавБух\Desktop\Яна фото\16745447033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474" y="1792706"/>
            <a:ext cx="5077326" cy="346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ГлавБух\Desktop\Яна фото\1674544726633.jpg"/>
          <p:cNvPicPr/>
          <p:nvPr/>
        </p:nvPicPr>
        <p:blipFill>
          <a:blip r:embed="rId4" cstate="print"/>
          <a:srcRect t="14233"/>
          <a:stretch>
            <a:fillRect/>
          </a:stretch>
        </p:blipFill>
        <p:spPr bwMode="auto">
          <a:xfrm>
            <a:off x="6942219" y="1046747"/>
            <a:ext cx="4054643" cy="419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77716" y="5366085"/>
            <a:ext cx="2686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Младший возраст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0264" y="5542548"/>
            <a:ext cx="270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возраст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2256" y="368514"/>
            <a:ext cx="58554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педагога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85031" y="2487497"/>
            <a:ext cx="7267074" cy="8662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оформлению результатов совместной проектной деятельности.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6147" y="5051193"/>
            <a:ext cx="7804483" cy="7900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Ø"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творческой самореализации педагога.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92256" y="3777997"/>
            <a:ext cx="7267074" cy="8662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реализацию партнерских взаимоотношений между взрослыми и детьми.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6237" y="1137955"/>
            <a:ext cx="7901210" cy="10404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организации материала по изучаемой теме в рамках комплексно-тематического планирования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227986_19-p-fon-v-vide-bloknota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5526" y="156411"/>
            <a:ext cx="91560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 - помощник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9251" y="878306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понимании и запоминании информации по изучаемой теме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4157" y="1524000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приобретении ребенком навыков самостоятельного сбора и организации информации по изучаемой теме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6716" y="2145632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повторении и закреплении материала по пройденной теме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3494" y="2755232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информации по изучаемой теме: он помогает лучше понять и запомнить изучаемый материал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0115" y="3388895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индивидуальной и самостоятельной работы с детьми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5336" y="4022559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творческого мышления, познавательного интереса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95862" y="4668253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мелкой моторки 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1241" y="5277854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оформление результатов совместной проектной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58652" y="5911516"/>
            <a:ext cx="7688179" cy="5534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творческом взаимодействии с родителями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757</TotalTime>
  <Words>437</Words>
  <Application>Microsoft Office PowerPoint</Application>
  <PresentationFormat>Широкоэкранный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Результаты использования Лэпбука: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леново</cp:lastModifiedBy>
  <cp:revision>77</cp:revision>
  <dcterms:created xsi:type="dcterms:W3CDTF">2023-01-20T04:21:07Z</dcterms:created>
  <dcterms:modified xsi:type="dcterms:W3CDTF">2023-01-25T07:44:33Z</dcterms:modified>
</cp:coreProperties>
</file>