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0" r:id="rId6"/>
    <p:sldId id="259" r:id="rId7"/>
    <p:sldId id="267" r:id="rId8"/>
    <p:sldId id="266" r:id="rId9"/>
    <p:sldId id="265" r:id="rId10"/>
    <p:sldId id="264" r:id="rId11"/>
    <p:sldId id="263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>
        <p:scale>
          <a:sx n="60" d="100"/>
          <a:sy n="60" d="100"/>
        </p:scale>
        <p:origin x="-138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07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93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25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2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78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0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3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0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84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09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741C-C272-4795-AC24-813C253A4A8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17E4-0C26-4098-A87A-9335515F9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11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85011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как средство сенсорного развития детей раннего и младшего дошкольного возраста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14338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МОАУ «СОШ № 52 г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Орска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Абдулина Ольга Петровна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5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" y="346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восприятие величины: </a:t>
            </a:r>
          </a:p>
        </p:txBody>
      </p:sp>
      <p:pic>
        <p:nvPicPr>
          <p:cNvPr id="3074" name="Picture 2" descr="C:\Users\aslan\Desktop\изображение_viber_2022-01-26_17-57-22-7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50" t="18654" r="3296" b="16551"/>
          <a:stretch/>
        </p:blipFill>
        <p:spPr bwMode="auto">
          <a:xfrm>
            <a:off x="179512" y="1484784"/>
            <a:ext cx="3405351" cy="2837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lan\Desktop\изображение_viber_2022-01-26_17-57-22-8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7" t="14884" r="6048" b="17350"/>
          <a:stretch/>
        </p:blipFill>
        <p:spPr bwMode="auto">
          <a:xfrm>
            <a:off x="4283967" y="1484784"/>
            <a:ext cx="4256689" cy="3279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91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целостного образа предмета: 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lan\Desktop\изображение_viber_2022-01-26_17-57-21-9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" t="9861" r="4787" b="6748"/>
          <a:stretch/>
        </p:blipFill>
        <p:spPr bwMode="auto">
          <a:xfrm>
            <a:off x="428596" y="1500174"/>
            <a:ext cx="2643206" cy="2397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оронцова\Downloads\20220127_073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08010" y="1335470"/>
            <a:ext cx="224235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Воронцова\Downloads\20220127_073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2910" y="4143380"/>
            <a:ext cx="235745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Воронцова\Downloads\20220127_0732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928934"/>
            <a:ext cx="235745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Воронцова\Downloads\20220127_073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214818"/>
            <a:ext cx="240514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13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74345"/>
            <a:ext cx="86781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гровая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деятельность играет важную роль в общем развитии дошкольников, а также существенно влияет на их сенсорное воспитание. В нашем случае, особенно эффективным средством по ознакомлению с сенсорными эталонами являются дидактические игры, которые должен правильно организовывать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4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117693"/>
            <a:ext cx="86742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Дидактические игры и упражнения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необходимо проводить не от случая к случаю, а в определенной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тесной связи с общим ходом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сенсорного обучения и воспитания детей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Для выполнения поставленных задач, необходимо создать соответствующую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возрастным особенностям детей развивающую среду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где поместить помимо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разнообразных игрушек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многофункциональные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дидактические пособия для детей раннего и младшего дошкольного возраста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которые способствуют развитию зрительного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восприятия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внимания, мелкой моторики рук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(расстегивание и застегивание молний, пуговиц, использование шнуровок)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169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64399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Н.Е., Васильева М.А, Комарова Т.С. «От рождения до школы».- «Программа воспитания и обучения в детском саду»: Москва, Мозаика- синтез, 2011г.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Васильева М.А.- «Руководство играми детей в дошкольных учреждениях»: Москва, Просвещение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Л.А.- «Дидактические игры и упражнения по сенсорному воспитанию дошкольников»: Москва, Просвещение,1978г.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Метлина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Л.А., Удалова Э.Я. «Развитие сенсорной сферы детей»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Каралашвили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Е.А. ,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Антоненкова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О.В. , Малахова Н.Е . «Организация  сенсорного уголка в группе детского сада «,Справочник старшего воспитателя, № 5 - 2008г.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Поддьякова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Н.Н., Аванесова В.Н.- «Сенсорное воспитание в детском саду», Москва, Просвещение,1981г.</a:t>
            </a:r>
          </a:p>
        </p:txBody>
      </p:sp>
    </p:spTree>
    <p:extLst>
      <p:ext uri="{BB962C8B-B14F-4D97-AF65-F5344CB8AC3E}">
        <p14:creationId xmlns:p14="http://schemas.microsoft.com/office/powerpoint/2010/main" xmlns="" val="36655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571500"/>
            <a:ext cx="8229600" cy="148022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6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7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66116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ема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наиболее актуальна в наше время. Ведь не зря профессор Н.М.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Щелованов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называл ранний и младший дошкольный возраст</a:t>
            </a:r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золотой порой»</a:t>
            </a:r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сенсорного развития.</a:t>
            </a:r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8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081" y="-1"/>
            <a:ext cx="919208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lan\Desktop\изображение_viber_2022-01-24_17-59-15-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0" r="5660"/>
          <a:stretch>
            <a:fillRect/>
          </a:stretch>
        </p:blipFill>
        <p:spPr bwMode="auto">
          <a:xfrm>
            <a:off x="5143504" y="3643314"/>
            <a:ext cx="3286148" cy="23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lan\Desktop\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00042"/>
            <a:ext cx="2613277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lan\Desktop\изображение_viber_2022-01-24_17-59-15-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45" r="5672"/>
          <a:stretch>
            <a:fillRect/>
          </a:stretch>
        </p:blipFill>
        <p:spPr bwMode="auto">
          <a:xfrm>
            <a:off x="1428728" y="4049739"/>
            <a:ext cx="2357454" cy="22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lan\Desktop\img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357430"/>
            <a:ext cx="4429156" cy="135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0722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562600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игры являются для малышей наиболее подходящей формой обучения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сенсорным эталонам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поэтому поставленные задачи 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решала через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игру. </a:t>
            </a:r>
          </a:p>
        </p:txBody>
      </p:sp>
    </p:spTree>
    <p:extLst>
      <p:ext uri="{BB962C8B-B14F-4D97-AF65-F5344CB8AC3E}">
        <p14:creationId xmlns:p14="http://schemas.microsoft.com/office/powerpoint/2010/main" xmlns="" val="11329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85728"/>
            <a:ext cx="80318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 работы</a:t>
            </a:r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условий, обеспечивающих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эффективное    использование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дидактических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игр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формирования представлений о 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сенсорных эталонах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925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5" y="197346"/>
            <a:ext cx="807249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Создать условия для обогащения и накопления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сенсорного опыта детей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в ходе предметно-игровой деятельности через игры с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дидактическим материалом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Формировать умения ориентироваться в различных свойствах предметов 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(цвете, величине, форме, количестве)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29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9218" y="1124744"/>
            <a:ext cx="972108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восприятие у дошкольников принято в трех направлениях:</a:t>
            </a:r>
          </a:p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«чуткое ухо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«острый глаз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«умелые руки». </a:t>
            </a:r>
          </a:p>
        </p:txBody>
      </p:sp>
      <p:pic>
        <p:nvPicPr>
          <p:cNvPr id="6147" name="Picture 3" descr="C:\Users\aslan\Desktop\slide_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643314"/>
            <a:ext cx="3984940" cy="3032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2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57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нашей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данному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направлению: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−«повторно воспринимать окружающие предметы и их свойства, узнавать и различать их;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−оформлять чувствительное впечатление, уточнять название предметов и их свойства, ориентироваться не только по внешнему виду предмета, но и по словесному описанию;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−делать первичные обобщения, группировать предметы по общим свойствам;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−соотносить, сравнивать жизненные свойства предмета с имеющими мерками, сенсорными эталонами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Объектом восприятия в сенсорных играх является цвет, форма, размер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29" y="1640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786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гры 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восприятие цвета </a:t>
            </a:r>
          </a:p>
        </p:txBody>
      </p:sp>
      <p:pic>
        <p:nvPicPr>
          <p:cNvPr id="1026" name="Picture 2" descr="C:\Users\aslan\Desktop\изображение_viber_2022-01-26_17-57-23-2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2" t="3663" r="5985" b="6940"/>
          <a:stretch/>
        </p:blipFill>
        <p:spPr bwMode="auto">
          <a:xfrm>
            <a:off x="488731" y="1135117"/>
            <a:ext cx="2499093" cy="2457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lan\Desktop\изображение_viber_2022-01-26_17-57-25-5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30" r="15342"/>
          <a:stretch/>
        </p:blipFill>
        <p:spPr bwMode="auto">
          <a:xfrm rot="5400000">
            <a:off x="3329284" y="1192191"/>
            <a:ext cx="2485432" cy="2371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lan\Desktop\изображение_viber_2022-01-26_17-57-23-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3621" r="6842" b="4657"/>
          <a:stretch/>
        </p:blipFill>
        <p:spPr bwMode="auto">
          <a:xfrm>
            <a:off x="6037590" y="1135117"/>
            <a:ext cx="2592288" cy="238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lan\Desktop\изображение_viber_2022-01-26_17-57-22-38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65" t="19158" r="5016" b="13701"/>
          <a:stretch/>
        </p:blipFill>
        <p:spPr bwMode="auto">
          <a:xfrm>
            <a:off x="488731" y="3924410"/>
            <a:ext cx="2499093" cy="2126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lan\Desktop\изображение_viber_2022-01-26_17-57-22-68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7" t="5486" r="8954" b="1817"/>
          <a:stretch/>
        </p:blipFill>
        <p:spPr bwMode="auto">
          <a:xfrm rot="16200000">
            <a:off x="3506894" y="3470331"/>
            <a:ext cx="2243473" cy="281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slan\Desktop\изображение_viber_2022-01-26_17-57-22-49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0" t="27970" r="10569" b="16900"/>
          <a:stretch/>
        </p:blipFill>
        <p:spPr bwMode="auto">
          <a:xfrm>
            <a:off x="6218535" y="3779492"/>
            <a:ext cx="2457921" cy="225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4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lan\Desktop\hello_html_m1be8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543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восприятие формы</a:t>
            </a:r>
          </a:p>
        </p:txBody>
      </p:sp>
      <p:pic>
        <p:nvPicPr>
          <p:cNvPr id="2050" name="Picture 2" descr="C:\Users\aslan\Desktop\изображение_viber_2022-01-26_17-57-22-2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7" t="15619" r="2826" b="5321"/>
          <a:stretch/>
        </p:blipFill>
        <p:spPr bwMode="auto">
          <a:xfrm>
            <a:off x="309325" y="1340769"/>
            <a:ext cx="315019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оронцова\Downloads\20220127_0739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857364"/>
            <a:ext cx="5007650" cy="3665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Воронцова\Downloads\20220127_073852.jpg"/>
          <p:cNvPicPr>
            <a:picLocks noChangeAspect="1" noChangeArrowheads="1"/>
          </p:cNvPicPr>
          <p:nvPr/>
        </p:nvPicPr>
        <p:blipFill>
          <a:blip r:embed="rId5" cstate="print"/>
          <a:srcRect l="12068" t="5172" r="13793" b="5172"/>
          <a:stretch>
            <a:fillRect/>
          </a:stretch>
        </p:blipFill>
        <p:spPr bwMode="auto">
          <a:xfrm rot="5400000">
            <a:off x="1017544" y="4125936"/>
            <a:ext cx="2214578" cy="2678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391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388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Актуальность 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 Абдулин</dc:creator>
  <cp:lastModifiedBy>Воронцова</cp:lastModifiedBy>
  <cp:revision>20</cp:revision>
  <dcterms:created xsi:type="dcterms:W3CDTF">2022-01-24T14:14:26Z</dcterms:created>
  <dcterms:modified xsi:type="dcterms:W3CDTF">2022-01-27T09:09:54Z</dcterms:modified>
</cp:coreProperties>
</file>