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7" r:id="rId6"/>
    <p:sldId id="264" r:id="rId7"/>
    <p:sldId id="265" r:id="rId8"/>
    <p:sldId id="266" r:id="rId9"/>
    <p:sldId id="26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финансовой грамоте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«Покупки»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(старший дошкольный возраст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5 до 7)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15016"/>
            <a:ext cx="6643734" cy="78581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Кадаева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Г.А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		МОАУ «СОШ № 54 г. ОРСКА»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8712968" cy="12858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 игры раскладываем продукты в холодильник или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полочки, учитывая правила их хранения продуктов (например, скоропортящиеся), дополнительно осваиваем месторасположение предметов (вверху, внизу, слева, справа и т.д.)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8479"/>
          <a:stretch/>
        </p:blipFill>
        <p:spPr bwMode="auto">
          <a:xfrm rot="5400000">
            <a:off x="2613967" y="1066553"/>
            <a:ext cx="3785348" cy="73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72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представляет собой набор из 6 карточек с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изображением тележек с определенной категорией продуктов, отдельно 24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шт.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маленьких карточек с изображением различных продуктов (товаров);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4 большие карточки с изображением холодильника и морозильной камеры, полочек в холодильнике, полочек в шкафу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Дополнительно используются имитации денег: бумажные рубли, номинацией 10, 50, 100 и пластмассовые монеты, номинацией 1,2,5,10; ценники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товаров.</a:t>
            </a:r>
            <a:r>
              <a:rPr lang="ru-RU" sz="3200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предназначена для реализации образовательной области «Познавательное развитие»</a:t>
            </a:r>
            <a:br>
              <a:rPr lang="ru-RU" sz="3200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75978"/>
            <a:ext cx="813690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финансовую грамотность детей старшего дошкольного возраста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детей с понятиями: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«деньги» (монеты, рубли),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«категория товара», «отдел магазина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«банкомат».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делить предметы (товары) на множества по определённому признаку,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соотносить цифры с количеством имеющихся монет/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рублей.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правильных способах хранения продуктов,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товаров, умение ориентироваться в пространстве (справа, слева, внизу, вверху и т.д.).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умение выполнять правила игры, взаимодействия друг с другом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56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Дидактическая игра «Покупки»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230657"/>
            <a:ext cx="7488832" cy="527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5885" y="-178619"/>
            <a:ext cx="5715040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Игровые правила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проводится как индивидуально с одним ребёнком для закрепления образовательных задач, так и с подгруппой детей и организуется как «Поход в магазин (супермаркет)».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грать одновременно могут от 2 до 6 человек.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3068960"/>
            <a:ext cx="4038600" cy="342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140968"/>
            <a:ext cx="40386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61384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435280" cy="3024336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Дети по желанию выбирают по одной –либо две карты из 6 больших карточек, с изображением продуктовой тележки из определённого отдела магазина: хлебобулочные изделия, овощи, фрукты, бакалея, молочные продукты и т.д.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Педагог может принять на себя роль продавца.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Игра проходит по аналогии с походом в магазин.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Выигрывает тот кто правильно назвал отдел и разложил товар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левого края карты находится линия для самоконтроля.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8255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435280" cy="257575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вариант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Детям предлагают купить товары в магазине, используя предложенные бумажные и пластмассовые денежные средства. Побеждает тот, кто справился с заданием первый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 вариант.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Начало игры такое же как в первом варианте. Далее детям предлагают определить правильные условия хранения продуктов и купленных товаров, разместив соответствующие маленькие карточки на 4 большие, представляющие собой изображение холодильника с морозильной камерой и полок в шкафу для хранения.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7927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3199" b="7696"/>
          <a:stretch/>
        </p:blipFill>
        <p:spPr bwMode="auto">
          <a:xfrm rot="5400000">
            <a:off x="1734149" y="2495338"/>
            <a:ext cx="4312501" cy="41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вариант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Детям для покупки товаров в магазине  предлагают воспользоваться игрушечным банкоматом. Необходимо соотносить цену товара и нужное количество  денежных средств.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230</TotalTime>
  <Words>125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Дидактическая игра  по финансовой грамоте  «Покупки» (старший дошкольный возраст от 5 до 7)</vt:lpstr>
      <vt:lpstr>         Пояснительная записка Игра представляет собой набор из 6 карточек с  изображением тележек с определенной категорией продуктов, отдельно 24 шт. маленьких карточек с изображением различных продуктов (товаров);  4 большие карточки с изображением холодильника и морозильной камеры, полочек в холодильнике, полочек в шкафу.  Дополнительно используются имитации денег: бумажные рубли, номинацией 10, 50, 100 и пластмассовые монеты, номинацией 1,2,5,10; ценники товаров.  Игра предназначена для реализации образовательной области «Познавательное развитие» </vt:lpstr>
      <vt:lpstr>Презентация PowerPoint</vt:lpstr>
      <vt:lpstr>Дидактическая игра «Покупки»</vt:lpstr>
      <vt:lpstr>Презентация PowerPoint</vt:lpstr>
      <vt:lpstr>Игровые правила Игра может проводится как индивидуально с одним ребёнком для закрепления образовательных задач, так и с подгруппой детей и организуется как «Поход в магазин (супермаркет)». Играть одновременно могут от 2 до 6 человек.  </vt:lpstr>
      <vt:lpstr>      1 вариант Дети по желанию выбирают по одной –либо две карты из 6 больших карточек, с изображением продуктовой тележки из определённого отдела магазина: хлебобулочные изделия, овощи, фрукты, бакалея, молочные продукты и т.д.      Педагог может принять на себя роль продавца. Игра проходит по аналогии с походом в магазин.  Выигрывает тот кто правильно назвал отдел и разложил товар.  С левого края карты находится линия для самоконтроля.  </vt:lpstr>
      <vt:lpstr>    2 вариант. Детям предлагают купить товары в магазине, используя предложенные бумажные и пластмассовые денежные средства. Побеждает тот, кто справился с заданием первый.  3 вариант. Начало игры такое же как в первом варианте. Далее детям предлагают определить правильные условия хранения продуктов и купленных товаров, разместив соответствующие маленькие карточки на 4 большие, представляющие собой изображение холодильника с морозильной камерой и полок в шкафу для хранения.   </vt:lpstr>
      <vt:lpstr>Презентация PowerPoint</vt:lpstr>
      <vt:lpstr> В конце игры раскладываем продукты в холодильник или на полочки, учитывая правила их хранения продуктов (например, скоропортящиеся), дополнительно осваиваем месторасположение предметов (вверху, внизу, слева, справа и т.д.)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финансовой грамоте «Положи в нужную тележку товар и разложи дома»</dc:title>
  <dc:creator>asus</dc:creator>
  <cp:lastModifiedBy>DEXP</cp:lastModifiedBy>
  <cp:revision>32</cp:revision>
  <dcterms:created xsi:type="dcterms:W3CDTF">2021-03-15T14:49:59Z</dcterms:created>
  <dcterms:modified xsi:type="dcterms:W3CDTF">2021-03-23T08:04:52Z</dcterms:modified>
</cp:coreProperties>
</file>