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3" r:id="rId2"/>
    <p:sldId id="257" r:id="rId3"/>
    <p:sldId id="275" r:id="rId4"/>
    <p:sldId id="260" r:id="rId5"/>
    <p:sldId id="261" r:id="rId6"/>
    <p:sldId id="271" r:id="rId7"/>
    <p:sldId id="262" r:id="rId8"/>
    <p:sldId id="263" r:id="rId9"/>
    <p:sldId id="264" r:id="rId10"/>
    <p:sldId id="265" r:id="rId11"/>
    <p:sldId id="274" r:id="rId12"/>
    <p:sldId id="272" r:id="rId13"/>
    <p:sldId id="267" r:id="rId14"/>
    <p:sldId id="268" r:id="rId15"/>
    <p:sldId id="278" r:id="rId16"/>
    <p:sldId id="279" r:id="rId17"/>
    <p:sldId id="280" r:id="rId18"/>
    <p:sldId id="269" r:id="rId19"/>
    <p:sldId id="270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94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FD5D4B-1C24-4DD4-98EC-8FCEF432EE48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CD00B-598C-44D9-9062-CE2EEF3AF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FD5D4B-1C24-4DD4-98EC-8FCEF432EE48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CD00B-598C-44D9-9062-CE2EEF3AF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FD5D4B-1C24-4DD4-98EC-8FCEF432EE48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CD00B-598C-44D9-9062-CE2EEF3AF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FD5D4B-1C24-4DD4-98EC-8FCEF432EE48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CD00B-598C-44D9-9062-CE2EEF3AF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FD5D4B-1C24-4DD4-98EC-8FCEF432EE48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CD00B-598C-44D9-9062-CE2EEF3AF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FD5D4B-1C24-4DD4-98EC-8FCEF432EE48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CD00B-598C-44D9-9062-CE2EEF3AF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FD5D4B-1C24-4DD4-98EC-8FCEF432EE48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CD00B-598C-44D9-9062-CE2EEF3AF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FD5D4B-1C24-4DD4-98EC-8FCEF432EE48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CD00B-598C-44D9-9062-CE2EEF3AF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FD5D4B-1C24-4DD4-98EC-8FCEF432EE48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CD00B-598C-44D9-9062-CE2EEF3AF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FD5D4B-1C24-4DD4-98EC-8FCEF432EE48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CD00B-598C-44D9-9062-CE2EEF3AF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FD5D4B-1C24-4DD4-98EC-8FCEF432EE48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CD00B-598C-44D9-9062-CE2EEF3AFC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2FD5D4B-1C24-4DD4-98EC-8FCEF432EE48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CACD00B-598C-44D9-9062-CE2EEF3AF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860425" algn="ctr">
              <a:spcAft>
                <a:spcPts val="1000"/>
              </a:spcAft>
            </a:pPr>
            <a:r>
              <a:rPr lang="ru-RU" sz="1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Муниципальное </a:t>
            </a:r>
            <a:r>
              <a:rPr lang="ru-RU" sz="1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дошкольное автономное образовательное </a:t>
            </a:r>
            <a:r>
              <a:rPr lang="ru-RU" sz="1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учреждение</a:t>
            </a:r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«Детский сад </a:t>
            </a:r>
            <a:r>
              <a:rPr lang="ru-RU" sz="1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№ 65  г. Орска»</a:t>
            </a:r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1400" dirty="0">
              <a:solidFill>
                <a:schemeClr val="bg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429256" y="4786322"/>
            <a:ext cx="2867044" cy="1357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42910" y="4143380"/>
            <a:ext cx="2714644" cy="2071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28" name="AutoShape 4" descr="Космические красивые фоны (34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krot.info/uploads/posts/2020-01/1579600019_4-p-kosmicheskie-krasivie-foni-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D:\1579600019_4-p-kosmicheskie-krasivie-foni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00" y="214290"/>
            <a:ext cx="8567780" cy="650085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00034" y="357166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194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Муниципальное дошкольное автономное образовательное учреждение</a:t>
            </a:r>
            <a:br>
              <a:rPr lang="ru-RU" dirty="0" smtClean="0">
                <a:solidFill>
                  <a:srgbClr val="00194C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dirty="0" smtClean="0">
                <a:solidFill>
                  <a:srgbClr val="00194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«Детский сад № 65  г. Орска»</a:t>
            </a:r>
            <a:endParaRPr lang="ru-RU" dirty="0">
              <a:solidFill>
                <a:srgbClr val="00194C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1538" y="1500174"/>
            <a:ext cx="75009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riam" pitchFamily="34" charset="-79"/>
                <a:cs typeface="Miriam" pitchFamily="34" charset="-79"/>
              </a:rPr>
              <a:t>12 </a:t>
            </a:r>
            <a:r>
              <a:rPr lang="ru-RU" sz="80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Miriam" pitchFamily="34" charset="-79"/>
              </a:rPr>
              <a:t>апреля- День Космонавтики</a:t>
            </a:r>
            <a:endParaRPr lang="ru-RU" sz="80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Miriam" pitchFamily="34" charset="-79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4500570"/>
            <a:ext cx="8429684" cy="236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ru-RU" dirty="0" smtClean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ru-RU" dirty="0" smtClean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ru-RU" dirty="0" smtClean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r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воспитатель</a:t>
            </a:r>
          </a:p>
          <a:p>
            <a:pPr lvl="0" algn="r">
              <a:spcBef>
                <a:spcPct val="20000"/>
              </a:spcBef>
              <a:defRPr/>
            </a:pP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Голенкова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Юлия Викторовна</a:t>
            </a:r>
          </a:p>
          <a:p>
            <a:pPr lvl="0" algn="r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Подготовительная группа</a:t>
            </a:r>
          </a:p>
          <a:p>
            <a:pPr lvl="0" algn="ctr">
              <a:spcBef>
                <a:spcPct val="20000"/>
              </a:spcBef>
              <a:defRPr/>
            </a:pPr>
            <a:endParaRPr lang="ru-RU" dirty="0" smtClean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Мои документы\Downloads\1\7(10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357826"/>
            <a:ext cx="8715436" cy="1285884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accent6">
                    <a:lumMod val="20000"/>
                    <a:lumOff val="80000"/>
                  </a:schemeClr>
                </a:solidFill>
                <a:latin typeface="Georgia" pitchFamily="18" charset="0"/>
              </a:rPr>
              <a:t>Звезды кажутся нам из далека светящимися огоньками, потому что они находятся очень далеко. На самом деле каждая звезда – это гигантски газовый шар, подобный нашему солнцу, который излучает тепло и свет.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357826"/>
            <a:ext cx="8715436" cy="1285884"/>
          </a:xfrm>
        </p:spPr>
        <p:txBody>
          <a:bodyPr>
            <a:normAutofit/>
          </a:bodyPr>
          <a:lstStyle/>
          <a:p>
            <a:pPr algn="ctr"/>
            <a:endParaRPr lang="ru-RU" sz="1800" dirty="0">
              <a:solidFill>
                <a:schemeClr val="accent6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  <p:pic>
        <p:nvPicPr>
          <p:cNvPr id="33793" name="Picture 1" descr="D:\kosmos-raket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37035" cy="627761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5429264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И чтобы увидеть эту красоту и узнать много про космос, человек захотел  </a:t>
            </a: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полететь в космос! К звездам! Для полета в космос люди построили космическую ракету. </a:t>
            </a:r>
            <a:endParaRPr lang="ru-RU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615262" cy="111442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В необъятных просторах космоса</a:t>
            </a:r>
            <a:endParaRPr lang="ru-RU" dirty="0"/>
          </a:p>
        </p:txBody>
      </p:sp>
      <p:pic>
        <p:nvPicPr>
          <p:cNvPr id="2052" name="Picture 4" descr="D:\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0712"/>
            <a:ext cx="8643998" cy="648299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85720" y="5786454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Georgia" pitchFamily="18" charset="0"/>
              </a:rPr>
              <a:t>В котором вокруг Земли летали животные  (собаки).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74638"/>
            <a:ext cx="3500462" cy="222566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Georgia" pitchFamily="18" charset="0"/>
              </a:rPr>
              <a:t>12 апреля 1961 года 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Юрий Алексеевич Гагарин первым увидел всю Землю.</a:t>
            </a:r>
            <a:endParaRPr lang="ru-RU" sz="24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" name="Содержимое 3" descr="11(59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709248"/>
            <a:ext cx="4643470" cy="5648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81590" y="3357562"/>
            <a:ext cx="3500462" cy="3286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81590" y="3571876"/>
            <a:ext cx="3500462" cy="3286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81590" y="3000372"/>
            <a:ext cx="3500462" cy="3857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3357562"/>
            <a:ext cx="392909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В космической ракете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С названием «Восток»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Он первым на планете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Подняться к звёздам смог.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Поет об этом песни</a:t>
            </a:r>
            <a:endParaRPr lang="ru-RU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i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Весенняя капель:</a:t>
            </a:r>
            <a:endParaRPr lang="ru-RU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i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Навеки будут вместе</a:t>
            </a:r>
            <a:endParaRPr lang="ru-RU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i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Гагарин и апрель.      </a:t>
            </a:r>
            <a:endParaRPr lang="ru-RU" i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i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 </a:t>
            </a:r>
            <a:r>
              <a:rPr lang="ru-RU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                                  </a:t>
            </a:r>
            <a:r>
              <a:rPr lang="ru-RU" i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В. Степанов.</a:t>
            </a:r>
            <a:endParaRPr lang="ru-RU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(5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428604"/>
            <a:ext cx="6823055" cy="5049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588792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Полет продолжался 1 час 48 минут. Корабль «Восток» совершил один оборот вокруг  Земли.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615262" cy="11144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6" descr="http://www.yeniresim.com/data/media/353/www.yeniresim.com_-_Uzay_Resimleri_-_Astron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643998" cy="648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572264" y="428604"/>
            <a:ext cx="2286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Каким должен быть космонавт?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615262" cy="11144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4822" name="AutoShape 6" descr="https://www.oblgazeta.ru/media/article_photos/13328a22b589af9cde2d718a2939b1368e6e2951820d233c6a26c4e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4" name="Picture 8" descr="https://cf3.ppt-online.org/files3/slide/e/eCmRXJA6x5KGMfdqulcEy8b4zUkLpjFPQtwsSn/slide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6449"/>
            <a:ext cx="8643998" cy="64745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615262" cy="11144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4822" name="AutoShape 6" descr="https://www.oblgazeta.ru/media/article_photos/13328a22b589af9cde2d718a2939b1368e6e2951820d233c6a26c4e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0" name="Picture 2" descr="https://pbs.twimg.com/media/DYjAH7eW0AAR-D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(4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8501122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29198"/>
            <a:ext cx="8229600" cy="192880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Для проведения некоторых исследований нужно, чтобы человек долгое время находился в космосе. Были придуманы космические дома  - орбитальные станции.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(39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019" y="633412"/>
            <a:ext cx="6096000" cy="3981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Спутники, запущенные человеком в космос присылают на Землю снимки нашей планеты и снимки космического пространства.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(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667778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572140"/>
            <a:ext cx="7615262" cy="100013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2">
                    <a:lumMod val="10000"/>
                    <a:lumOff val="90000"/>
                  </a:schemeClr>
                </a:solidFill>
                <a:latin typeface="Georgia" pitchFamily="18" charset="0"/>
              </a:rPr>
              <a:t>вращается наша Земля.</a:t>
            </a:r>
            <a:r>
              <a:rPr lang="ru-RU" sz="1800" dirty="0">
                <a:solidFill>
                  <a:schemeClr val="tx2">
                    <a:lumMod val="10000"/>
                    <a:lumOff val="90000"/>
                  </a:schemeClr>
                </a:solidFill>
                <a:latin typeface="Georgia" pitchFamily="18" charset="0"/>
              </a:rPr>
              <a:t> Она – одна из планет Солнечной системы.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500042"/>
            <a:ext cx="6572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itchFamily="18" charset="0"/>
              </a:rPr>
              <a:t>В необъятных просторах космоса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615262" cy="11144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i.pinimg.com/originals/34/6e/ea/346eea478932b22449a4179666b0aa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783252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57166"/>
            <a:ext cx="8183880" cy="857256"/>
          </a:xfrm>
        </p:spPr>
        <p:txBody>
          <a:bodyPr>
            <a:normAutofit/>
          </a:bodyPr>
          <a:lstStyle/>
          <a:p>
            <a:r>
              <a:rPr lang="ru-RU" sz="24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Georgia" pitchFamily="18" charset="0"/>
              </a:rPr>
              <a:t>Солнечная система – это объединение планет и их спутников – вращающихся вокруг звезды – Солнца.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600" y="5500702"/>
            <a:ext cx="822960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7158" y="5643578"/>
            <a:ext cx="8786842" cy="1214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Планет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8 и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все они разные. 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  <a:lumOff val="90000"/>
                </a:schemeClr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31746" name="Picture 2" descr="F:\1602769851_21463b006b128604d05803726ddd58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71367" cy="635798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0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Солнечная система – это объединение планет и их спутников – вращающихся вокруг звезды – Солнца.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6072207"/>
            <a:ext cx="7500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Планет 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8 и все они разные.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(13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42852"/>
            <a:ext cx="8183880" cy="150019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В глубокой космической мерзлоте, на границе солнечной системы, движутся планеты – небольшие тела изо льда, пыли и камней. А между орбитами Марса и Юпитера расположено большое скопление астероидов – каменных глыб.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(129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05" y="0"/>
            <a:ext cx="907299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214290"/>
            <a:ext cx="8183880" cy="1000132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Georgia" pitchFamily="18" charset="0"/>
              </a:rPr>
              <a:t>Земля -  третья от  Солнца планета.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bluem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6429420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602048" y="1214422"/>
            <a:ext cx="1827604" cy="342902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3"/>
                </a:solidFill>
                <a:latin typeface="Georgia" pitchFamily="18" charset="0"/>
              </a:rPr>
              <a:t>Мы живем на планете Земля</a:t>
            </a:r>
            <a:r>
              <a:rPr lang="ru-RU" sz="3600" b="1" dirty="0">
                <a:solidFill>
                  <a:schemeClr val="accent3"/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-2071734" y="168571"/>
            <a:ext cx="571504" cy="45719"/>
          </a:xfrm>
        </p:spPr>
        <p:txBody>
          <a:bodyPr>
            <a:normAutofit fontScale="25000" lnSpcReduction="20000"/>
          </a:bodyPr>
          <a:lstStyle/>
          <a:p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(12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286388"/>
            <a:ext cx="8786874" cy="1285884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25000"/>
                    <a:lumOff val="75000"/>
                  </a:schemeClr>
                </a:solidFill>
                <a:latin typeface="Georgia" pitchFamily="18" charset="0"/>
              </a:rPr>
              <a:t>Она представляет собой огромный каменный шар, большая часть поверхности которого покрыта водой.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(11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71414"/>
            <a:ext cx="8786874" cy="6590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0" dirty="0">
                <a:solidFill>
                  <a:schemeClr val="tx2">
                    <a:lumMod val="25000"/>
                    <a:lumOff val="75000"/>
                  </a:schemeClr>
                </a:solidFill>
                <a:latin typeface="Georgia" pitchFamily="18" charset="0"/>
              </a:rPr>
              <a:t>Землю окружают слои воздуха, которые называются атмосферой.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iki.iteach.ru/images/7/7f/%D0%9A%D0%BE%D1%81%D0%BC%D0%BE%D1%81_%D0%9F._%D0%98.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14290"/>
            <a:ext cx="9143999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57892"/>
            <a:ext cx="9144000" cy="71438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25000"/>
                    <a:lumOff val="75000"/>
                  </a:schemeClr>
                </a:solidFill>
                <a:latin typeface="Georgia" pitchFamily="18" charset="0"/>
              </a:rPr>
              <a:t>Наша </a:t>
            </a:r>
            <a:r>
              <a:rPr lang="ru-RU" sz="2400" dirty="0" smtClean="0">
                <a:solidFill>
                  <a:schemeClr val="tx2">
                    <a:lumMod val="25000"/>
                    <a:lumOff val="75000"/>
                  </a:schemeClr>
                </a:solidFill>
                <a:latin typeface="Georgia" pitchFamily="18" charset="0"/>
              </a:rPr>
              <a:t>планета </a:t>
            </a:r>
            <a:r>
              <a:rPr lang="ru-RU" sz="2400" dirty="0">
                <a:solidFill>
                  <a:schemeClr val="tx2">
                    <a:lumMod val="25000"/>
                    <a:lumOff val="75000"/>
                  </a:schemeClr>
                </a:solidFill>
                <a:latin typeface="Georgia" pitchFamily="18" charset="0"/>
              </a:rPr>
              <a:t>находится в постоянном движении: она вращается вокруг своей оси и вокруг Солнца.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276</TotalTime>
  <Words>344</Words>
  <Application>Microsoft Office PowerPoint</Application>
  <PresentationFormat>Экран (4:3)</PresentationFormat>
  <Paragraphs>39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Муниципальное дошкольное автономное образовательное учреждение «Детский сад № 65  г. Орска»  </vt:lpstr>
      <vt:lpstr>вращается наша Земля. Она – одна из планет Солнечной системы.</vt:lpstr>
      <vt:lpstr>Солнечная система – это объединение планет и их спутников – вращающихся вокруг звезды – Солнца.</vt:lpstr>
      <vt:lpstr>В глубокой космической мерзлоте, на границе солнечной системы, движутся планеты – небольшие тела изо льда, пыли и камней. А между орбитами Марса и Юпитера расположено большое скопление астероидов – каменных глыб.</vt:lpstr>
      <vt:lpstr>Земля -  третья от  Солнца планета.</vt:lpstr>
      <vt:lpstr>Мы живем на планете Земля.</vt:lpstr>
      <vt:lpstr>Она представляет собой огромный каменный шар, большая часть поверхности которого покрыта водой.</vt:lpstr>
      <vt:lpstr>Землю окружают слои воздуха, которые называются атмосферой.</vt:lpstr>
      <vt:lpstr>Наша планета находится в постоянном движении: она вращается вокруг своей оси и вокруг Солнца.</vt:lpstr>
      <vt:lpstr>Звезды кажутся нам из далека светящимися огоньками, потому что они находятся очень далеко. На самом деле каждая звезда – это гигантски газовый шар, подобный нашему солнцу, который излучает тепло и свет.</vt:lpstr>
      <vt:lpstr>Слайд 11</vt:lpstr>
      <vt:lpstr>Слайд 12</vt:lpstr>
      <vt:lpstr>12 апреля 1961 года Юрий Алексеевич Гагарин первым увидел всю Землю.</vt:lpstr>
      <vt:lpstr>Полет продолжался 1 час 48 минут. Корабль «Восток» совершил один оборот вокруг  Земли.</vt:lpstr>
      <vt:lpstr>Слайд 15</vt:lpstr>
      <vt:lpstr>Слайд 16</vt:lpstr>
      <vt:lpstr>Слайд 17</vt:lpstr>
      <vt:lpstr>Для проведения некоторых исследований нужно, чтобы человек долгое время находился в космосе. Были придуманы космические дома  - орбитальные станции.</vt:lpstr>
      <vt:lpstr>Спутники, запущенные человеком в космос присылают на Землю снимки нашей планеты и снимки космического пространства.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общеразвивающего вида №3 «Ягодка» муниципального образования городской округ   Симферополь Республики Крым.</dc:title>
  <dc:creator>Twilight Angel</dc:creator>
  <cp:lastModifiedBy>user</cp:lastModifiedBy>
  <cp:revision>30</cp:revision>
  <dcterms:created xsi:type="dcterms:W3CDTF">2016-04-10T15:59:53Z</dcterms:created>
  <dcterms:modified xsi:type="dcterms:W3CDTF">2021-04-04T15:41:12Z</dcterms:modified>
</cp:coreProperties>
</file>