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56" r:id="rId2"/>
    <p:sldId id="257" r:id="rId3"/>
    <p:sldId id="259" r:id="rId4"/>
    <p:sldId id="260" r:id="rId5"/>
    <p:sldId id="261" r:id="rId6"/>
    <p:sldId id="265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AD870-59E0-4587-B1C9-06D83A5E9180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0398F-6048-48B4-BBFA-D327478FCF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31727D-775C-4B5F-B36C-2CFD010BC932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BF8B6D-AAE6-4352-ACCE-EF6C577D6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1727D-775C-4B5F-B36C-2CFD010BC932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F8B6D-AAE6-4352-ACCE-EF6C577D6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1727D-775C-4B5F-B36C-2CFD010BC932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F8B6D-AAE6-4352-ACCE-EF6C577D6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1727D-775C-4B5F-B36C-2CFD010BC932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F8B6D-AAE6-4352-ACCE-EF6C577D65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1727D-775C-4B5F-B36C-2CFD010BC932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F8B6D-AAE6-4352-ACCE-EF6C577D65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1727D-775C-4B5F-B36C-2CFD010BC932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F8B6D-AAE6-4352-ACCE-EF6C577D65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1727D-775C-4B5F-B36C-2CFD010BC932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F8B6D-AAE6-4352-ACCE-EF6C577D6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1727D-775C-4B5F-B36C-2CFD010BC932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F8B6D-AAE6-4352-ACCE-EF6C577D65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31727D-775C-4B5F-B36C-2CFD010BC932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F8B6D-AAE6-4352-ACCE-EF6C577D6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31727D-775C-4B5F-B36C-2CFD010BC932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ABF8B6D-AAE6-4352-ACCE-EF6C577D6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31727D-775C-4B5F-B36C-2CFD010BC932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BF8B6D-AAE6-4352-ACCE-EF6C577D65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31727D-775C-4B5F-B36C-2CFD010BC932}" type="datetimeFigureOut">
              <a:rPr lang="ru-RU" smtClean="0"/>
              <a:pPr/>
              <a:t>23.01.2025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ABF8B6D-AAE6-4352-ACCE-EF6C577D6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Дидактическая игра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«</a:t>
            </a:r>
            <a:r>
              <a:rPr lang="ru-RU" dirty="0">
                <a:solidFill>
                  <a:schemeClr val="tx2"/>
                </a:solidFill>
              </a:rPr>
              <a:t>Б</a:t>
            </a:r>
            <a:r>
              <a:rPr lang="ru-RU" dirty="0" smtClean="0">
                <a:solidFill>
                  <a:schemeClr val="tx2"/>
                </a:solidFill>
              </a:rPr>
              <a:t>езопасный перекрёсток»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(средний и старший возраст)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429264"/>
            <a:ext cx="7772400" cy="1199704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Воспитатель  МДОАУ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«Детский сад №79 «Аистёнок» г. Орска».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ПЕТРОВА И.Н.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596" y="428604"/>
            <a:ext cx="7086624" cy="5857916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ЦЕЛЬ игры:  развитие представлений детей о движении на перекрёстке машин и пешеходов.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ЗАДАЧИ:  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- познакомить детей с особенностями движения транспорта и пешеходов на регулируемом перекрёстке;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-  совершенствовать знания детей о назначении сигналов светофора и регулировщика;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-   развивать осторожность и внимание во всех действиях на дорогах;</a:t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-  воспитывать у детей послушание во время перехода проезжей части дорог.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</a:t>
            </a:r>
            <a:br>
              <a:rPr lang="ru-RU" dirty="0" smtClean="0"/>
            </a:br>
            <a:r>
              <a:rPr lang="ru-RU" dirty="0" smtClean="0"/>
              <a:t>« Безопасный перекрёсток»</a:t>
            </a:r>
            <a:endParaRPr lang="ru-RU" dirty="0"/>
          </a:p>
        </p:txBody>
      </p:sp>
      <p:pic>
        <p:nvPicPr>
          <p:cNvPr id="4" name="Содержимое 3" descr="IMG_20250121_1237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IMG_20250121_160741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500594" cy="3375446"/>
          </a:xfrm>
        </p:spPr>
      </p:pic>
      <p:pic>
        <p:nvPicPr>
          <p:cNvPr id="10" name="Содержимое 9" descr="IMG_20250121_16095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13248" y="3286124"/>
            <a:ext cx="4286280" cy="3214710"/>
          </a:xfrm>
        </p:spPr>
      </p:pic>
      <p:sp>
        <p:nvSpPr>
          <p:cNvPr id="4" name="TextBox 3"/>
          <p:cNvSpPr txBox="1"/>
          <p:nvPr/>
        </p:nvSpPr>
        <p:spPr>
          <a:xfrm>
            <a:off x="285720" y="4071942"/>
            <a:ext cx="4143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Дети исполняют свои роли в соответствии с заданной ситуацией:</a:t>
            </a:r>
          </a:p>
          <a:p>
            <a:pPr>
              <a:buFontTx/>
              <a:buChar char="-"/>
            </a:pPr>
            <a:r>
              <a:rPr lang="ru-RU" dirty="0" smtClean="0"/>
              <a:t>По дорожным знакам;</a:t>
            </a:r>
          </a:p>
          <a:p>
            <a:pPr>
              <a:buFontTx/>
              <a:buChar char="-"/>
            </a:pPr>
            <a:r>
              <a:rPr lang="ru-RU" dirty="0" smtClean="0"/>
              <a:t>По светофору;</a:t>
            </a:r>
          </a:p>
          <a:p>
            <a:pPr>
              <a:buFontTx/>
              <a:buChar char="-"/>
            </a:pPr>
            <a:r>
              <a:rPr lang="ru-RU" dirty="0" smtClean="0"/>
              <a:t>По сигналам регулировщика.</a:t>
            </a:r>
          </a:p>
          <a:p>
            <a:r>
              <a:rPr lang="ru-RU" dirty="0" smtClean="0"/>
              <a:t>Воспитатель следит за ходом игры и делает рекомендации.</a:t>
            </a:r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72066" y="500042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Правила игры:</a:t>
            </a:r>
          </a:p>
          <a:p>
            <a:r>
              <a:rPr lang="ru-RU" dirty="0" smtClean="0"/>
              <a:t>Играют 2-4 человека. Дети берут на себя роли «водителя» и «пешехода».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250121_1606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Знакомимся с игрой.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В уголке по ПДД всегда интересно!</a:t>
            </a:r>
            <a:endParaRPr lang="ru-RU" b="0" dirty="0"/>
          </a:p>
        </p:txBody>
      </p:sp>
      <p:pic>
        <p:nvPicPr>
          <p:cNvPr id="9" name="Содержимое 8" descr="IMG_20220414_09372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10" name="Содержимое 9" descr="IMG_20211012_07444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7751" y="1444625"/>
            <a:ext cx="2956322" cy="39417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20414_093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85860"/>
            <a:ext cx="60346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428604"/>
            <a:ext cx="7975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– за безопасный образ жизни!</a:t>
            </a:r>
            <a:endParaRPr lang="ru-RU" sz="36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176</TotalTime>
  <Words>103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Дидактическая игра «Безопасный перекрёсток» (средний и старший возраст)</vt:lpstr>
      <vt:lpstr>ЦЕЛЬ игры:  развитие представлений детей о движении на перекрёстке машин и пешеходов.  ЗАДАЧИ:    - познакомить детей с особенностями движения транспорта и пешеходов на регулируемом перекрёстке; -  совершенствовать знания детей о назначении сигналов светофора и регулировщика; -   развивать осторожность и внимание во всех действиях на дорогах; -  воспитывать у детей послушание во время перехода проезжей части дорог.</vt:lpstr>
      <vt:lpstr>Дидактическая игра  « Безопасный перекрёсток»</vt:lpstr>
      <vt:lpstr>Слайд 4</vt:lpstr>
      <vt:lpstr>Знакомимся с игрой.</vt:lpstr>
      <vt:lpstr>В уголке по ПДД всегда интересно!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ДС 79</cp:lastModifiedBy>
  <cp:revision>14</cp:revision>
  <dcterms:created xsi:type="dcterms:W3CDTF">2025-01-22T05:49:55Z</dcterms:created>
  <dcterms:modified xsi:type="dcterms:W3CDTF">2025-01-23T07:17:42Z</dcterms:modified>
</cp:coreProperties>
</file>