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71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062D-1E53-4B4F-8C21-1A89DAF45DA9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609B-8076-4D2E-BD56-8927DB578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78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062D-1E53-4B4F-8C21-1A89DAF45DA9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609B-8076-4D2E-BD56-8927DB578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93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062D-1E53-4B4F-8C21-1A89DAF45DA9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609B-8076-4D2E-BD56-8927DB578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2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062D-1E53-4B4F-8C21-1A89DAF45DA9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609B-8076-4D2E-BD56-8927DB578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65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062D-1E53-4B4F-8C21-1A89DAF45DA9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609B-8076-4D2E-BD56-8927DB578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20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062D-1E53-4B4F-8C21-1A89DAF45DA9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609B-8076-4D2E-BD56-8927DB578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3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062D-1E53-4B4F-8C21-1A89DAF45DA9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609B-8076-4D2E-BD56-8927DB578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35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062D-1E53-4B4F-8C21-1A89DAF45DA9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609B-8076-4D2E-BD56-8927DB578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35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062D-1E53-4B4F-8C21-1A89DAF45DA9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609B-8076-4D2E-BD56-8927DB578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2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062D-1E53-4B4F-8C21-1A89DAF45DA9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609B-8076-4D2E-BD56-8927DB578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9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062D-1E53-4B4F-8C21-1A89DAF45DA9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609B-8076-4D2E-BD56-8927DB578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67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8062D-1E53-4B4F-8C21-1A89DAF45DA9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1609B-8076-4D2E-BD56-8927DB578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50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414592" cy="2763738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МДОАУ «Детский сад № 107 «Маячок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Орска»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рганизация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бодрящей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гимнастики с детьми младшего дошкольного возраста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Саломатина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Анна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Викторовна</a:t>
            </a:r>
          </a:p>
          <a:p>
            <a:pPr algn="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Орск 2021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98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764704"/>
            <a:ext cx="7139136" cy="868958"/>
          </a:xfrm>
        </p:spPr>
        <p:txBody>
          <a:bodyPr>
            <a:normAutofit fontScale="90000"/>
          </a:bodyPr>
          <a:lstStyle/>
          <a:p>
            <a:r>
              <a:rPr lang="ru-RU" sz="2700" b="1" u="sng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3. Корригирующие упражнения на профилактику плоскостопия и нарушения осанки</a:t>
            </a:r>
            <a:r>
              <a:rPr lang="ru-RU" sz="2700" b="1" u="sng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6261" y="2418583"/>
            <a:ext cx="4320478" cy="3028950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3139" y="2457661"/>
            <a:ext cx="4254624" cy="3028950"/>
          </a:xfrm>
        </p:spPr>
      </p:pic>
    </p:spTree>
    <p:extLst>
      <p:ext uri="{BB962C8B-B14F-4D97-AF65-F5344CB8AC3E}">
        <p14:creationId xmlns:p14="http://schemas.microsoft.com/office/powerpoint/2010/main" val="225008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6347048" cy="652934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4. Пальчиковая гимнастика</a:t>
            </a:r>
            <a:endParaRPr lang="ru-RU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20888"/>
            <a:ext cx="3312368" cy="359125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3596208" cy="4209331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Этот пальчик-маленький (массируем мизинчик),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Этот пальчик –слабенький (безымянный),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Этот пальчик-длинненький (средний)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Этот пальчик-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сильненький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(указательный),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Этот пальчик-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большачок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(большой),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все вместе –кулачок (сжимаем в кулачок).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7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3956248" cy="396488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8840"/>
            <a:ext cx="3596208" cy="3960440"/>
          </a:xfrm>
        </p:spPr>
      </p:pic>
    </p:spTree>
    <p:extLst>
      <p:ext uri="{BB962C8B-B14F-4D97-AF65-F5344CB8AC3E}">
        <p14:creationId xmlns:p14="http://schemas.microsoft.com/office/powerpoint/2010/main" val="11134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6912768" cy="94096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Игровой самомассаж с шишками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3668216" cy="346082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Раз, два, три, четыре, пять,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Шишку будем мы катать.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Шишку будем мы катать,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Раз, два, три, четыре, пять.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Сосновая шишка нам колет ладошки.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Мы покатаем шишку немножко.</a:t>
            </a:r>
          </a:p>
        </p:txBody>
      </p:sp>
    </p:spTree>
    <p:extLst>
      <p:ext uri="{BB962C8B-B14F-4D97-AF65-F5344CB8AC3E}">
        <p14:creationId xmlns:p14="http://schemas.microsoft.com/office/powerpoint/2010/main" val="348134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8229600" cy="1287016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5. Дыхательная гимнастика</a:t>
            </a:r>
            <a:b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Эти </a:t>
            </a:r>
            <a:r>
              <a:rPr lang="ru-RU" sz="27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упражнения улучшают кровообращение в верхних отделах дыхательных путей, повышают устойчивость организма к холоду, инфекциям, недостатку кислорода.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endParaRPr lang="ru-RU" sz="27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4864"/>
            <a:ext cx="3812232" cy="345638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4864"/>
            <a:ext cx="3452192" cy="3528392"/>
          </a:xfrm>
        </p:spPr>
      </p:pic>
    </p:spTree>
    <p:extLst>
      <p:ext uri="{BB962C8B-B14F-4D97-AF65-F5344CB8AC3E}">
        <p14:creationId xmlns:p14="http://schemas.microsoft.com/office/powerpoint/2010/main" val="424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IMG_31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106252"/>
            <a:ext cx="6408713" cy="420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83671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Дыхательное упражнение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«Дождик»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03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6. Водные процедуры.</a:t>
            </a:r>
            <a:b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Умывание водой комнатной температуры оказывает на детский организм закаливающее влияние. Дети с большим удовольствием выполняют водные процедуры. Сначала умывают лицо, кисти рук, затем шею и руки до локтя.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endParaRPr lang="ru-RU" sz="2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1211" y="2745693"/>
            <a:ext cx="3534544" cy="302895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92896"/>
            <a:ext cx="3812232" cy="3528392"/>
          </a:xfrm>
        </p:spPr>
      </p:pic>
    </p:spTree>
    <p:extLst>
      <p:ext uri="{BB962C8B-B14F-4D97-AF65-F5344CB8AC3E}">
        <p14:creationId xmlns:p14="http://schemas.microsoft.com/office/powerpoint/2010/main" val="416937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11560" y="1844824"/>
            <a:ext cx="7776864" cy="42813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Таким образом, ежедневное выполнение комплекса гимнастики после сна, разработанного с учетом  закономерностей функционирования организма после сна и индивидуальных особенностей детского организма, позволяет подготовить организм к предстоящим умственным, физическим и эмоциональным нагрузкам, является хорошим средством сохранения и укрепления здоровья, обеспечивает высокую умственную и физическую работоспособность в течение второй половины дня. 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Спасибо за внимание!  Выполняйте упражнения  для бодрого настроения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5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>
            <a:off x="3374075" y="1484783"/>
            <a:ext cx="45719" cy="5307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Чтобы помочь проснуться малышу в хорошем настроении и активно продолжить день нужно провести  после тихого часа бодрящую гимнастику. </a:t>
            </a:r>
          </a:p>
          <a:p>
            <a:pPr algn="just"/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Основная цель гимнастики после дневного сна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поднять настроение и мышечный тонус детей с помощью контрастных воздушных ванн и физических упражнений.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Сохранить и укрепить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здоровье детей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://cs406418.userapi.com/v406418979/4722/Tb2yCzl20o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67944" y="2492896"/>
            <a:ext cx="4064000" cy="3209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03788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484784"/>
            <a:ext cx="4032448" cy="4691063"/>
          </a:xfrm>
        </p:spPr>
        <p:txBody>
          <a:bodyPr>
            <a:normAutofit lnSpcReduction="10000"/>
          </a:bodyPr>
          <a:lstStyle/>
          <a:p>
            <a:pPr marL="365760" indent="-283464">
              <a:defRPr/>
            </a:pP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Оздоровительные:</a:t>
            </a:r>
          </a:p>
          <a:p>
            <a:pPr marL="365760" indent="-283464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укреплять опорно-двигательный аппарат;</a:t>
            </a:r>
          </a:p>
          <a:p>
            <a:pPr marL="365760" indent="-283464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совершенствовать и развивать координацию движений;</a:t>
            </a:r>
          </a:p>
          <a:p>
            <a:pPr marL="365760" indent="-283464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повысить жизненный тонус;</a:t>
            </a:r>
          </a:p>
          <a:p>
            <a:pPr marL="365760" indent="-283464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укрепить иммунитет;</a:t>
            </a:r>
          </a:p>
          <a:p>
            <a:pPr marL="365760" indent="-283464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тренировать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терморегуляционный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аппарат.</a:t>
            </a:r>
          </a:p>
          <a:p>
            <a:pPr marL="365760" indent="-283464">
              <a:defRPr/>
            </a:pP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Обучающие:</a:t>
            </a:r>
          </a:p>
          <a:p>
            <a:pPr marL="365760" indent="-283464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учить детей дышать через нос;</a:t>
            </a:r>
          </a:p>
          <a:p>
            <a:pPr marL="365760" indent="-283464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упражнять в плавном свободном выдохе;</a:t>
            </a:r>
          </a:p>
          <a:p>
            <a:pPr marL="365760" indent="-283464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формировать умения выполнять движения по показу взрослого.</a:t>
            </a:r>
          </a:p>
          <a:p>
            <a:pPr marL="365760" indent="-283464">
              <a:defRPr/>
            </a:pP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pPr marL="365760" indent="-283464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воспитывать привычку здорового образа жизни</a:t>
            </a:r>
          </a:p>
          <a:p>
            <a:endParaRPr lang="ru-RU" dirty="0"/>
          </a:p>
        </p:txBody>
      </p:sp>
      <p:pic>
        <p:nvPicPr>
          <p:cNvPr id="5" name="Объект 4" descr="_1_~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8024" y="2492896"/>
            <a:ext cx="2752725" cy="377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6798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836712"/>
            <a:ext cx="6635080" cy="208823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Примерная схема проведения гимнастики после дневного сна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Гимнастика в постели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направлена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постепенный переход ото сна к бодрствованию. Начинать гимнастику надо с проснувшимися детьми, остальные присоединяются по мере.  Гимнастика в постели включает такие элементы, как потягивание, поочередное поднимание и опускание рук, ног, элементы пальчиковой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гимнастики.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Дети, лежа в постели на спине, откинув одеяла, выполняют 5—6 упражнений общеразвивающего характера.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40968"/>
            <a:ext cx="3812232" cy="3096344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12976"/>
            <a:ext cx="3456384" cy="2952328"/>
          </a:xfrm>
        </p:spPr>
      </p:pic>
    </p:spTree>
    <p:extLst>
      <p:ext uri="{BB962C8B-B14F-4D97-AF65-F5344CB8AC3E}">
        <p14:creationId xmlns:p14="http://schemas.microsoft.com/office/powerpoint/2010/main" val="27812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3884240" cy="4464496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3672408" cy="4613126"/>
          </a:xfrm>
        </p:spPr>
      </p:pic>
    </p:spTree>
    <p:extLst>
      <p:ext uri="{BB962C8B-B14F-4D97-AF65-F5344CB8AC3E}">
        <p14:creationId xmlns:p14="http://schemas.microsoft.com/office/powerpoint/2010/main" val="377310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Комплексы бодрящей гимнастики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«Просыпающиеся котята»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3741812" cy="3388717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Упражнение «Заводная машина»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276873"/>
            <a:ext cx="3527375" cy="3389312"/>
          </a:xfrm>
        </p:spPr>
      </p:pic>
    </p:spTree>
    <p:extLst>
      <p:ext uri="{BB962C8B-B14F-4D97-AF65-F5344CB8AC3E}">
        <p14:creationId xmlns:p14="http://schemas.microsoft.com/office/powerpoint/2010/main" val="140896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Комплекс  «В гостях у солнышка»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Комплекс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«Жуки и дождик»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IMG_31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28187"/>
            <a:ext cx="3846173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IMG_31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2228187"/>
            <a:ext cx="3672408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85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6984776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2. Ходьба по «тропе здоровья»-массажным коврикам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Направлена на профилактику плоскостопия, упражнение детей в основных 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движениях,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оказание закаливающего воздействия на организм.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endParaRPr lang="ru-RU" sz="2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2795" y="2560116"/>
            <a:ext cx="3672408" cy="339395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0271" y="2742617"/>
            <a:ext cx="3672408" cy="3028950"/>
          </a:xfrm>
        </p:spPr>
      </p:pic>
    </p:spTree>
    <p:extLst>
      <p:ext uri="{BB962C8B-B14F-4D97-AF65-F5344CB8AC3E}">
        <p14:creationId xmlns:p14="http://schemas.microsoft.com/office/powerpoint/2010/main" val="115413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G_31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47916"/>
            <a:ext cx="3016140" cy="390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IMG_31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47916"/>
            <a:ext cx="3291830" cy="390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60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112</TotalTime>
  <Words>240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      МДОАУ «Детский сад № 107 «Маячок»  города Орска»   Организация бодрящей гимнастики с детьми младшего дошкольного возраста          </vt:lpstr>
      <vt:lpstr>Презентация PowerPoint</vt:lpstr>
      <vt:lpstr>Задачи</vt:lpstr>
      <vt:lpstr>    Примерная схема проведения гимнастики после дневного сна 1. Гимнастика в постели направлена на постепенный переход ото сна к бодрствованию. Начинать гимнастику надо с проснувшимися детьми, остальные присоединяются по мере.  Гимнастика в постели включает такие элементы, как потягивание, поочередное поднимание и опускание рук, ног, элементы пальчиковой гимнастики. Дети, лежа в постели на спине, откинув одеяла, выполняют 5—6 упражнений общеразвивающего характера.    </vt:lpstr>
      <vt:lpstr>Презентация PowerPoint</vt:lpstr>
      <vt:lpstr>Комплексы бодрящей гимнастики</vt:lpstr>
      <vt:lpstr>Презентация PowerPoint</vt:lpstr>
      <vt:lpstr>   2. Ходьба по «тропе здоровья»-массажным коврикам Направлена на профилактику плоскостопия, упражнение детей в основных  движениях, оказание закаливающего воздействия на организм. </vt:lpstr>
      <vt:lpstr>Презентация PowerPoint</vt:lpstr>
      <vt:lpstr>3. Корригирующие упражнения на профилактику плоскостопия и нарушения осанки.</vt:lpstr>
      <vt:lpstr>4. Пальчиковая гимнастика</vt:lpstr>
      <vt:lpstr>Презентация PowerPoint</vt:lpstr>
      <vt:lpstr>Игровой самомассаж с шишками.</vt:lpstr>
      <vt:lpstr> 5. Дыхательная гимнастика Эти упражнения улучшают кровообращение в верхних отделах дыхательных путей, повышают устойчивость организма к холоду, инфекциям, недостатку кислорода. </vt:lpstr>
      <vt:lpstr>Дыхательное упражнение «Дождик»</vt:lpstr>
      <vt:lpstr>6. Водные процедуры. Умывание водой комнатной температуры оказывает на детский организм закаливающее влияние. Дети с большим удовольствием выполняют водные процедуры. Сначала умывают лицо, кисти рук, затем шею и руки до локтя.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Бухгалтер</cp:lastModifiedBy>
  <cp:revision>12</cp:revision>
  <dcterms:created xsi:type="dcterms:W3CDTF">2021-02-13T16:02:41Z</dcterms:created>
  <dcterms:modified xsi:type="dcterms:W3CDTF">2021-02-16T03:33:14Z</dcterms:modified>
</cp:coreProperties>
</file>