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2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0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9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2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3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8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0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BA14-A495-431B-8BE0-6F43E84B40E2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53AE-F753-4D1D-8068-1C8839BBE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06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076" y="-545122"/>
            <a:ext cx="9155723" cy="21101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  <a:r>
              <a:rPr lang="ru-RU" sz="1800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«Детский сад № 121«Золотой колосок» комбинированного вида г. Орска»</a:t>
            </a:r>
            <a:endParaRPr lang="ru-RU" sz="1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91137"/>
            <a:ext cx="4191896" cy="308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2605989"/>
            <a:ext cx="4273061" cy="346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89115"/>
              </p:ext>
            </p:extLst>
          </p:nvPr>
        </p:nvGraphicFramePr>
        <p:xfrm>
          <a:off x="800100" y="1354016"/>
          <a:ext cx="10093569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093569">
                  <a:extLst>
                    <a:ext uri="{9D8B030D-6E8A-4147-A177-3AD203B41FA5}">
                      <a16:colId xmlns:a16="http://schemas.microsoft.com/office/drawing/2014/main" val="2068906545"/>
                    </a:ext>
                  </a:extLst>
                </a:gridCol>
              </a:tblGrid>
              <a:tr h="4652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        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КЕЙСБУК «Формирование основ безопасности в природе»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76775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97553"/>
              </p:ext>
            </p:extLst>
          </p:nvPr>
        </p:nvGraphicFramePr>
        <p:xfrm>
          <a:off x="7297615" y="5319346"/>
          <a:ext cx="3393832" cy="1158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93832">
                  <a:extLst>
                    <a:ext uri="{9D8B030D-6E8A-4147-A177-3AD203B41FA5}">
                      <a16:colId xmlns:a16="http://schemas.microsoft.com/office/drawing/2014/main" val="3052094146"/>
                    </a:ext>
                  </a:extLst>
                </a:gridCol>
              </a:tblGrid>
              <a:tr h="1116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Подготовили: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Воспитатель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1 кв. категории 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Богатова Наталья Викторовна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Учитель-логопед 1 кв. категории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Гаврилова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Татьяна Константиновна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86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7956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10216662" cy="58908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КЕЙСБУК «Безопасность в природе»</a:t>
            </a:r>
            <a:br>
              <a:rPr lang="ru-RU" sz="1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Каждый компонент 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кейсбука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даёт возможность сконцентрировать внимание дошкольников на определённом важном аспекте такой глобальной темы, как защита природы. Действуя с объектами, опираясь на наглядность, ребёнок усваивает важные знания, выделяет характерные свойства предметов и объектов и сам получает удовлетворение от найденного решения.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Технология: кейс -технология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категория:</a:t>
            </a:r>
            <a:r>
              <a:rPr lang="ru-RU" sz="1400" dirty="0" smtClean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5-7 лет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созданию педагогических условий для развития любознательности и познавательной активности у детей.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1.формировать у детей представления об окружающем нас мире;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развивать любознательность, познавательный интерес;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коммуникативные качества, умения общаться друг с другом;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развивать мышление и другие психические процессы путем установления причинно-следственных связей;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воспитывать бережное отношение к живому;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воспитывать любовь к природе.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8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9615" y="325315"/>
            <a:ext cx="1132449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1600" b="1" dirty="0" err="1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Кейсбука</a:t>
            </a:r>
            <a:r>
              <a:rPr lang="ru-RU" sz="1600" b="1" dirty="0">
                <a:solidFill>
                  <a:srgbClr val="1F4E7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«Найди парочки» (Безопасность в природе).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наблюдательности, внимания и умения подбирать парную картинку по смыслу к каждому предмету; научить сопоставлять предметы ,выделять основные признаки 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.Кейс-иллюстрации «Правила поведения на воде»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детей о правилах поведения на водоёмах.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внимание, мышление, память, речь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«Опасно-неопасно». 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игры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1.учить детей отличать опасные для жизни ситуации, грозящие их здоровью и здоровью окружающих, от неопасных.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уметь предвидеть и предупредить результаты возможного развития ситуации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закреплять и соблюдать правила поведения в различных ситуациях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развивать охранительное самосознание 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воспитывать чувство взаимопомощи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какая из описанных ситуаций представляет угрозу для здоровья, поднять нужную карточку, в зависимости от степени опасности, правильно разложить дидактические картинки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игры: дети не должны мешать друг друга слушать, и отвечать, при необходимости дополнять ответы товарищей.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внимательно прослушав рассказ воспитателя, дети раскладывают карточки на поля: красное поле -ситуация опасная, зелёное неопасная ситуация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.Кейс –иллюстрации «Формирование основ безопасности в природе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400" dirty="0" smtClean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елью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с кейс-иллюстрацией является разбор сути проблемы, анализ возможных решений и выбор лучшего из них. Эта работа позволяет сформировать у детей умение анализировать. находить решение проблемы и отстаивать свою точку зрения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: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Формировать умения анализировать, представлять свой взгляд на решение проблемы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формирует навыки коммуникативного взаимодействия (вести дискуссию, защищать собственную точку зрения, убеждать).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речевые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Развивать социальные умения (оценивать поведение детей, умение слушать, поддерживать чужое мнение).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.Картотека игр «Школа безопасности Аркадия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Паровозова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».Набор игр по темам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Пазлы«Собери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Цель игры :формирование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начальных представлений о разнообразии окружающего мира, обучение навыку соединения частей в единое целое, совершенствование сенсорного восприятия, моторики пальцев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рук.Закрепление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 безопасного поведения в природе</a:t>
            </a:r>
            <a: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7"/>
            <a:ext cx="12191999" cy="66712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962" y="365126"/>
            <a:ext cx="9038492" cy="10856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Дидактическая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«Найди парочки» 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92" y="1301262"/>
            <a:ext cx="6084277" cy="2542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49" y="4047344"/>
            <a:ext cx="3776366" cy="215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31" y="4047344"/>
            <a:ext cx="3982915" cy="215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22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54"/>
            <a:ext cx="12192000" cy="6844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Кейс-иллюстрации «Правила поведения на воде»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96" y="3378680"/>
            <a:ext cx="5923654" cy="2846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0890"/>
            <a:ext cx="4454769" cy="2863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96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«Опасно-неопасно».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7" y="1528920"/>
            <a:ext cx="4664468" cy="3031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79819"/>
            <a:ext cx="3437792" cy="3761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14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Кейс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–иллюстрации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 безопасности в природе».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75990">
            <a:off x="1296501" y="1373751"/>
            <a:ext cx="2375633" cy="3437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55" y="4711817"/>
            <a:ext cx="3243947" cy="1871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55" y="2205407"/>
            <a:ext cx="3186757" cy="2165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5" y="1627896"/>
            <a:ext cx="2478980" cy="228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46" y="4715776"/>
            <a:ext cx="3334809" cy="1902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12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58"/>
            <a:ext cx="12192000" cy="68686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 «Школа безопасности Аркадия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Паровозова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«Собери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картинку»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2" y="1318847"/>
            <a:ext cx="3326869" cy="3841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05" y="1318847"/>
            <a:ext cx="3711879" cy="3841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8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4446"/>
            <a:ext cx="10515600" cy="13364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  <a:latin typeface="+mn-lt"/>
              </a:rPr>
              <a:t>       </a:t>
            </a:r>
            <a:br>
              <a:rPr lang="ru-RU" dirty="0" smtClean="0">
                <a:solidFill>
                  <a:srgbClr val="009900"/>
                </a:solidFill>
                <a:latin typeface="+mn-lt"/>
              </a:rPr>
            </a:br>
            <a:r>
              <a:rPr lang="ru-RU" dirty="0">
                <a:solidFill>
                  <a:srgbClr val="009900"/>
                </a:solidFill>
                <a:latin typeface="+mn-lt"/>
              </a:rPr>
              <a:t/>
            </a:r>
            <a:br>
              <a:rPr lang="ru-RU" dirty="0">
                <a:solidFill>
                  <a:srgbClr val="009900"/>
                </a:solidFill>
                <a:latin typeface="+mn-lt"/>
              </a:rPr>
            </a:br>
            <a:r>
              <a:rPr lang="ru-RU" dirty="0" smtClean="0">
                <a:solidFill>
                  <a:srgbClr val="0099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9900"/>
                </a:solidFill>
                <a:latin typeface="+mn-lt"/>
              </a:rPr>
            </a:br>
            <a:r>
              <a:rPr lang="ru-RU" dirty="0">
                <a:solidFill>
                  <a:srgbClr val="009900"/>
                </a:solidFill>
                <a:latin typeface="+mn-lt"/>
              </a:rPr>
              <a:t/>
            </a:r>
            <a:br>
              <a:rPr lang="ru-RU" dirty="0">
                <a:solidFill>
                  <a:srgbClr val="009900"/>
                </a:solidFill>
                <a:latin typeface="+mn-lt"/>
              </a:rPr>
            </a:br>
            <a:r>
              <a:rPr lang="ru-RU" dirty="0" smtClean="0">
                <a:solidFill>
                  <a:srgbClr val="0099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9900"/>
                </a:solidFill>
                <a:latin typeface="+mn-lt"/>
              </a:rPr>
            </a:br>
            <a:r>
              <a:rPr lang="ru-RU" dirty="0" smtClean="0">
                <a:solidFill>
                  <a:srgbClr val="009900"/>
                </a:solidFill>
                <a:latin typeface="+mn-lt"/>
              </a:rPr>
              <a:t>                    </a:t>
            </a:r>
            <a:br>
              <a:rPr lang="ru-RU" dirty="0" smtClean="0">
                <a:solidFill>
                  <a:srgbClr val="009900"/>
                </a:solidFill>
                <a:latin typeface="+mn-lt"/>
              </a:rPr>
            </a:br>
            <a:r>
              <a:rPr lang="ru-RU" dirty="0">
                <a:solidFill>
                  <a:srgbClr val="0099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9900"/>
                </a:solidFill>
                <a:latin typeface="+mn-lt"/>
              </a:rPr>
              <a:t>                  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+mn-lt"/>
              </a:rPr>
              <a:t>СПАСИБО ЗА ВНИМАНИЕ!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0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75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автономное учреждение «Детский сад № 121«Золотой колосок» комбинированного вида г. Орска»</vt:lpstr>
      <vt:lpstr>                                 КЕЙСБУК «Безопасность в природе»   Каждый компонент кейсбука даёт возможность сконцентрировать внимание дошкольников на определённом важном аспекте такой глобальной темы, как защита природы. Действуя с объектами, опираясь на наглядность, ребёнок усваивает важные знания, выделяет характерные свойства предметов и объектов и сам получает удовлетворение от найденного решения. Технология: кейс -технология Возрастная категория: 5-7 лет Цель: способствовать созданию педагогических условий для развития любознательности и познавательной активности у детей. Задачи: 1.формировать у детей представления об окружающем нас мире; 2. развивать любознательность, познавательный интерес; 3. развивать коммуникативные качества, умения общаться друг с другом; 4. развивать мышление и другие психические процессы путем установления причинно-следственных связей; 5. воспитывать бережное отношение к живому; 6. воспитывать любовь к природе.                   </vt:lpstr>
      <vt:lpstr>Презентация PowerPoint</vt:lpstr>
      <vt:lpstr>   Дидактическая игра «Найди парочки» </vt:lpstr>
      <vt:lpstr>.Кейс-иллюстрации «Правила поведения на воде»</vt:lpstr>
      <vt:lpstr>     Дидактическая игра «Опасно-неопасно».</vt:lpstr>
      <vt:lpstr>                      Кейс –иллюстрации  «Формирование основ безопасности в природе».</vt:lpstr>
      <vt:lpstr>  Картотека игр «Школа безопасности Аркадия Паровозова»            Пазлы «Собери картинку»</vt:lpstr>
      <vt:lpstr>                                            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121«Золотой колосок» комбинированного вида г. Орска»</dc:title>
  <dc:creator>Наталья</dc:creator>
  <cp:lastModifiedBy>Наталья</cp:lastModifiedBy>
  <cp:revision>10</cp:revision>
  <dcterms:created xsi:type="dcterms:W3CDTF">2025-01-26T15:15:09Z</dcterms:created>
  <dcterms:modified xsi:type="dcterms:W3CDTF">2025-01-26T16:52:19Z</dcterms:modified>
</cp:coreProperties>
</file>