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0287000"/>
  <p:notesSz cx="6858000" cy="9144000"/>
  <p:embeddedFontLst>
    <p:embeddedFont>
      <p:font typeface="Montserrat Medium" panose="020B0604020202020204" charset="-52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1896" y="54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9525" tIns="129525" rIns="129525" bIns="129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1pPr>
            <a:lvl2pPr marL="914400" lvl="1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marL="1371600" lvl="2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marL="1828800" lvl="3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marL="2286000" lvl="4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marL="2743200" lvl="5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marL="3200400" lvl="6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marL="3657600" lvl="7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marL="4114800" lvl="8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50675" y="5668387"/>
            <a:ext cx="9585600" cy="3130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 fontScale="25000" lnSpcReduction="2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Уважаемые взрослые и дети!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Приглашаем Вас вместе с нами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поиграть в интересные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подвижные и творческие игры.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Вас ждут веселье, хорошее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настроение и много друзей!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50675" y="2755613"/>
            <a:ext cx="9585600" cy="37260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6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20 мая 2022 г.</a:t>
            </a:r>
            <a:endParaRPr sz="46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46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9.00-12.00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МДОАУ «Детский сад № 91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«Росинка» г. Орска»</a:t>
            </a:r>
            <a:endParaRPr sz="32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</Words>
  <Application>Microsoft Office PowerPoint</Application>
  <PresentationFormat>Произвольный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Montserrat Medium</vt:lpstr>
      <vt:lpstr>Simple Light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</cp:revision>
  <dcterms:modified xsi:type="dcterms:W3CDTF">2022-05-05T09:47:31Z</dcterms:modified>
</cp:coreProperties>
</file>