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5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7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9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3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1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1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30AB-4EE2-4D8A-852B-1A1561373264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71579-8600-4594-A19A-C5B0B5F8B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4248" y="463639"/>
            <a:ext cx="100581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</a:rPr>
              <a:t>«Накорми космонавта обедом»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2673322"/>
            <a:ext cx="4069724" cy="40697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0800000" flipV="1">
            <a:off x="3915176" y="4988045"/>
            <a:ext cx="82768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МДОАУ « Детский сад №208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Самоцветик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Орска»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Костяева О.Я. </a:t>
            </a:r>
          </a:p>
          <a:p>
            <a:pPr algn="ctr"/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14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08" y="3246461"/>
            <a:ext cx="2862078" cy="31211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4097" y="2967335"/>
            <a:ext cx="108440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097" y="631065"/>
            <a:ext cx="10844010" cy="32596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307" y="476518"/>
            <a:ext cx="10972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, serif"/>
              </a:rPr>
              <a:t>	</a:t>
            </a:r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раннего возраста и первой младшей группы детского сада.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Игра является ведущим видом деятельности, выступает и как форма организации жизни детей, и как главный метод работы с дошкольниками. Следовательно, формирование культуры питания успешнее 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интереснее будет проходить 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игровую деятельность, которая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использовать 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виды игр для формирования 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и развития </a:t>
            </a:r>
          </a:p>
          <a:p>
            <a:pPr algn="just"/>
            <a:r>
              <a:rPr lang="ru-RU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9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367" y="373487"/>
            <a:ext cx="11163836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/>
              <a:t>	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представления детей о том, какая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 полезная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какая - вредная для организма, подвести детей 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противоречия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мне нравится эта еда…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разложить предметные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изображением продуктов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в зависимости от их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полезности – вредности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8" y="2454601"/>
            <a:ext cx="3304206" cy="46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1216" y="-463639"/>
            <a:ext cx="1090840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берут картинку с изображением продуктов, называют их и определяют полезные или вредные они.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12" y="2523770"/>
            <a:ext cx="6628332" cy="38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577" y="244699"/>
            <a:ext cx="11475077" cy="7325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Предварительная работа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«Тайна третьей планеты» (по рассказам К. Булычёва), К. Булычёв «Алиса на планете загадок» ;видеоролик о планетах Солнечной системы для детей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А.Дружинина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аудио сказка «Кузнечик Кузя на планете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Туами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беседы: «Почему в космос летают на ракете?»,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«Удивительный мир космоса», «Кто такие космонавты?»,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ест космонавт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-художественная деятельность: рисование - «Разноцветные планеты», «Этот загадочный мир». Лепка - «Мы космонавты»; звездное небо, изготовление коллажа «Пришельцы из космоса»;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64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8" y="0"/>
            <a:ext cx="1233366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8186" y="579549"/>
            <a:ext cx="1108871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Подведение итогов: </a:t>
            </a:r>
            <a:r>
              <a:rPr lang="ru-RU" sz="32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расположение картинки по группам «полезные и вредные» похвалить если все правильно разложено, а если допущена ошибка рассмотреть по какой причине была допущена ошибка. Предупредить детей быть внимательными, потому как эта ошибка может навредить здоровью космонавта. </a:t>
            </a:r>
            <a:endParaRPr lang="ru-RU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0" y="3166619"/>
            <a:ext cx="8223550" cy="32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38" y="418564"/>
            <a:ext cx="7976316" cy="59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2021-04-01T13:57:08Z</dcterms:created>
  <dcterms:modified xsi:type="dcterms:W3CDTF">2021-04-04T11:34:07Z</dcterms:modified>
</cp:coreProperties>
</file>