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Open Sans Bold Italics" charset="0"/>
      <p:regular r:id="rId10"/>
    </p:embeddedFont>
    <p:embeddedFont>
      <p:font typeface="Open Sans Light Bold" charset="0"/>
      <p:regular r:id="rId11"/>
    </p:embeddedFont>
    <p:embeddedFont>
      <p:font typeface="Open Sans Light Bold Italics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84220" y="933450"/>
            <a:ext cx="14076439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E17EB"/>
                </a:solidFill>
                <a:latin typeface="Open Sans Bold Italics"/>
              </a:rPr>
              <a:t>"Настольная игра - "ходилка" -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E17EB"/>
                </a:solidFill>
                <a:latin typeface="Open Sans Bold Italics"/>
              </a:rPr>
              <a:t>детская игровая практика"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-38100"/>
            <a:ext cx="18288000" cy="32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5E17EB"/>
                </a:solidFill>
                <a:latin typeface="Open Sans Light Bold"/>
              </a:rPr>
              <a:t>Муниципальное дошкольное образовательное автономное учреждение "Детский сад №12 "Журавушка" комбинированного вида" г. Орска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99799" y="6180100"/>
            <a:ext cx="13998169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E17EB"/>
                </a:solidFill>
                <a:latin typeface="Open Sans Light Bold Italics"/>
              </a:rPr>
              <a:t>авторский коллектив ГКН "Звездочки" д/с №12 "Журавушка":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E17EB"/>
                </a:solidFill>
                <a:latin typeface="Open Sans Light Bold"/>
              </a:rPr>
              <a:t>учитель - логопед 1 кв. категории Зайцева Е.П,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E17EB"/>
                </a:solidFill>
                <a:latin typeface="Open Sans Light Bold"/>
              </a:rPr>
              <a:t>воспитатель 1 кв. категории Коробкова Т.А.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E17EB"/>
                </a:solidFill>
                <a:latin typeface="Open Sans Light Bold"/>
              </a:rPr>
              <a:t>воспитатель 1 кв. категории Абзалилова Д.Р.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43142" y="4857748"/>
            <a:ext cx="12529814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 err="1">
                <a:solidFill>
                  <a:srgbClr val="5E17EB"/>
                </a:solidFill>
                <a:latin typeface="Open Sans Light Bold Italics"/>
              </a:rPr>
              <a:t>Дидактическая</a:t>
            </a:r>
            <a:r>
              <a:rPr lang="en-US" sz="4199" dirty="0">
                <a:solidFill>
                  <a:srgbClr val="5E17EB"/>
                </a:solidFill>
                <a:latin typeface="Open Sans Light Bold Italics"/>
              </a:rPr>
              <a:t> </a:t>
            </a:r>
            <a:r>
              <a:rPr lang="en-US" sz="4199" dirty="0" err="1">
                <a:solidFill>
                  <a:srgbClr val="5E17EB"/>
                </a:solidFill>
                <a:latin typeface="Open Sans Light Bold Italics"/>
              </a:rPr>
              <a:t>игра</a:t>
            </a:r>
            <a:r>
              <a:rPr lang="en-US" sz="4199" dirty="0">
                <a:solidFill>
                  <a:srgbClr val="5E17EB"/>
                </a:solidFill>
                <a:latin typeface="Open Sans Light Bold Italics"/>
              </a:rPr>
              <a:t> "</a:t>
            </a:r>
            <a:r>
              <a:rPr lang="en-US" sz="4199" dirty="0" err="1">
                <a:solidFill>
                  <a:srgbClr val="5E17EB"/>
                </a:solidFill>
                <a:latin typeface="Open Sans Light Bold Italics"/>
              </a:rPr>
              <a:t>Тропинка</a:t>
            </a:r>
            <a:r>
              <a:rPr lang="en-US" sz="4199" dirty="0">
                <a:solidFill>
                  <a:srgbClr val="5E17EB"/>
                </a:solidFill>
                <a:latin typeface="Open Sans Light Bold Italics"/>
              </a:rPr>
              <a:t> </a:t>
            </a:r>
            <a:r>
              <a:rPr lang="en-US" sz="4199" dirty="0" err="1">
                <a:solidFill>
                  <a:srgbClr val="5E17EB"/>
                </a:solidFill>
                <a:latin typeface="Open Sans Light Bold Italics"/>
              </a:rPr>
              <a:t>здоровья</a:t>
            </a:r>
            <a:r>
              <a:rPr lang="en-US" sz="4199" dirty="0">
                <a:solidFill>
                  <a:srgbClr val="5E17EB"/>
                </a:solidFill>
                <a:latin typeface="Open Sans Light Bold Italics"/>
              </a:rPr>
              <a:t>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25904" y="55470"/>
            <a:ext cx="10003046" cy="75022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28700" y="499311"/>
            <a:ext cx="2119782" cy="35222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593317" y="4462206"/>
            <a:ext cx="1936125" cy="309554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7697787"/>
            <a:ext cx="18288000" cy="306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5E17EB"/>
                </a:solidFill>
                <a:latin typeface="Open Sans Light Bold Italics"/>
              </a:rPr>
              <a:t>дидактическая игра "Тропинка здоровья" </a:t>
            </a: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5E17EB"/>
                </a:solidFill>
                <a:latin typeface="Open Sans Light Bold Italics"/>
              </a:rPr>
              <a:t>предназначена для детей старшего дошкольного возраста 5-7 лет.</a:t>
            </a: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5E17EB"/>
                </a:solidFill>
                <a:latin typeface="Open Sans Light Bold Italics"/>
              </a:rPr>
              <a:t>Целью данной игры является закрепление с детьми методов и приемов здоровьесберегающих технологий.</a:t>
            </a:r>
          </a:p>
          <a:p>
            <a:pPr algn="ctr">
              <a:lnSpc>
                <a:spcPts val="4899"/>
              </a:lnSpc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62025"/>
            <a:ext cx="18288000" cy="571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5E17EB"/>
                </a:solidFill>
                <a:latin typeface="Open Sans Light Bold Italics"/>
              </a:rPr>
              <a:t>данная дидактическая игра решает следующие задачи: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5E17EB"/>
                </a:solidFill>
                <a:latin typeface="Open Sans Light Bold Italics"/>
              </a:rPr>
              <a:t>- повышение результативности коррекционно-образовательного процесса;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5E17EB"/>
                </a:solidFill>
                <a:latin typeface="Open Sans Light Bold Italics"/>
              </a:rPr>
              <a:t>- сохранение и укрепление здоровья воспитанников;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5E17EB"/>
                </a:solidFill>
                <a:latin typeface="Open Sans Light Bold Italics"/>
              </a:rPr>
              <a:t>- стимуляция их рабоспособности;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5E17EB"/>
                </a:solidFill>
                <a:latin typeface="Open Sans Light Bold Italics"/>
              </a:rPr>
              <a:t>- развитие интереса к играм по правилам;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5E17EB"/>
                </a:solidFill>
                <a:latin typeface="Open Sans Light Bold Italics"/>
              </a:rPr>
              <a:t>- закрепление у детей умения самостоятельно восстанавливать силы, снимать напряжение;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5E17EB"/>
                </a:solidFill>
                <a:latin typeface="Open Sans Light Bold Italics"/>
              </a:rPr>
              <a:t>- поддержка детсой инициативы;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5E17EB"/>
                </a:solidFill>
                <a:latin typeface="Open Sans Light Bold Italics"/>
              </a:rPr>
              <a:t>- пропагандировать здоровый образ жизни.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760981" y="6473415"/>
            <a:ext cx="6766037" cy="3813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103" b="7695"/>
          <a:stretch>
            <a:fillRect/>
          </a:stretch>
        </p:blipFill>
        <p:spPr>
          <a:xfrm>
            <a:off x="217965" y="5727513"/>
            <a:ext cx="6739191" cy="44580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4135"/>
          <a:stretch>
            <a:fillRect/>
          </a:stretch>
        </p:blipFill>
        <p:spPr>
          <a:xfrm>
            <a:off x="11565311" y="5352003"/>
            <a:ext cx="6722689" cy="48335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146109" y="5873591"/>
            <a:ext cx="4204581" cy="36770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401543"/>
            <a:ext cx="18288000" cy="4950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5E17EB"/>
                </a:solidFill>
                <a:latin typeface="Open Sans Light Bold Italics"/>
              </a:rPr>
              <a:t>Описание дидактической игры "Тропинка здоровья"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E17EB"/>
                </a:solidFill>
                <a:latin typeface="Open Sans Light Bold Italics"/>
              </a:rPr>
              <a:t>Дидактическая игра объединяет в себе 5 видов здоровьесберегающих технологий - артикуляционная гимнастика, дыхательная гимнастика, развитие общей моторики, пальчиковая гимнастика и зрительная гимнастика.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E17EB"/>
                </a:solidFill>
                <a:latin typeface="Open Sans Light Bold Italics"/>
              </a:rPr>
              <a:t>Построена по принципу игры - ходилки.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E17EB"/>
                </a:solidFill>
                <a:latin typeface="Open Sans Light Bold Italics"/>
              </a:rPr>
              <a:t>Состоит из игрового поля, фишек, кубика, 25 карточек-заданий(по 5 карточек каждого вида), пояснительного альбома для ведущего, наградных материалов в виде медалей за 1, 2 и 3 место.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026960"/>
            <a:ext cx="18288000" cy="707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5E17EB"/>
                </a:solidFill>
                <a:latin typeface="Open Sans Light Bold Italics"/>
              </a:rPr>
              <a:t>Правила игры "Тропинка здоровья"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5E17EB"/>
                </a:solidFill>
                <a:latin typeface="Open Sans Light Bold Italics"/>
              </a:rPr>
              <a:t>Сначала выбирается ведущий. Он следит за тем, как выполняются задания, за ходами игроков. Пока дети плохо оринтируются в выполнении заданий педагог (или любой взрослый) может помогать ведущему. 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5E17EB"/>
                </a:solidFill>
                <a:latin typeface="Open Sans Light Bold Italics"/>
              </a:rPr>
              <a:t>Количество игроков может быть разным (от 2 до 5).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5E17EB"/>
                </a:solidFill>
                <a:latin typeface="Open Sans Light Bold Italics"/>
              </a:rPr>
              <a:t>Каждый игрок бросает кубик и совершает столько ходов, сколько выпало на кубике.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5E17EB"/>
                </a:solidFill>
                <a:latin typeface="Open Sans Light Bold Italics"/>
              </a:rPr>
              <a:t>Придя на нужную клетку, игрок получает карточку с заданием и выполняет его.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5E17EB"/>
                </a:solidFill>
                <a:latin typeface="Open Sans Light Bold Italics"/>
              </a:rPr>
              <a:t>Выполнение задания оценивают остальные игроки и ведущий. 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5E17EB"/>
                </a:solidFill>
                <a:latin typeface="Open Sans Light Bold Italics"/>
              </a:rPr>
              <a:t>Если игрок пришел на желтую клетку со знаком "!", то ему необходимо вернуться на три хода назад.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5E17EB"/>
                </a:solidFill>
                <a:latin typeface="Open Sans Light Bold Italics"/>
              </a:rPr>
              <a:t> Если на желтой клетке находится знак "?", то игроку нужно самостоятельно вспомнить и выполнить любое упражнение.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95477" y="0"/>
            <a:ext cx="5545612" cy="31031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4165" y="602589"/>
            <a:ext cx="6768891" cy="50766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77767" y="3545292"/>
            <a:ext cx="7132467" cy="5349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58571" y="856601"/>
            <a:ext cx="6430208" cy="482265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62722" y="9191625"/>
            <a:ext cx="14162556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5E17EB"/>
                </a:solidFill>
                <a:latin typeface="Open Sans Light Bold Italics"/>
              </a:rPr>
              <a:t>практическое применение игры "Тропинка здоровья"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36884"/>
            <a:ext cx="6100002" cy="45750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3999" y="336884"/>
            <a:ext cx="6100002" cy="45750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50001" y="5143500"/>
            <a:ext cx="6241974" cy="46814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187998" y="336884"/>
            <a:ext cx="6100002" cy="4575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91975" y="5143500"/>
            <a:ext cx="6075939" cy="45569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874493" y="4652327"/>
            <a:ext cx="853901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E17EB"/>
                </a:solidFill>
                <a:latin typeface="Open Sans Bold Italics"/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367</Words>
  <Application>Microsoft Office PowerPoint</Application>
  <PresentationFormat>Произвольный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Open Sans Bold Italics</vt:lpstr>
      <vt:lpstr>Open Sans Light Bold</vt:lpstr>
      <vt:lpstr>Open Sans Light Bold Italics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Настольная игра - "ходилка" - детская игровая практика</dc:title>
  <dc:creator>Екатерина Великая</dc:creator>
  <cp:lastModifiedBy>Екатерина Великая</cp:lastModifiedBy>
  <cp:revision>2</cp:revision>
  <dcterms:created xsi:type="dcterms:W3CDTF">2006-08-16T00:00:00Z</dcterms:created>
  <dcterms:modified xsi:type="dcterms:W3CDTF">2022-03-12T13:46:38Z</dcterms:modified>
  <dc:identifier>DAE6wpjpvzg</dc:identifier>
</cp:coreProperties>
</file>