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72" r:id="rId11"/>
    <p:sldId id="269" r:id="rId12"/>
    <p:sldId id="273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2" autoAdjust="0"/>
  </p:normalViewPr>
  <p:slideViewPr>
    <p:cSldViewPr>
      <p:cViewPr varScale="1">
        <p:scale>
          <a:sx n="65" d="100"/>
          <a:sy n="65" d="100"/>
        </p:scale>
        <p:origin x="-154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06366-0902-4B6E-987C-BDED0972B734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63CF44-F533-4C63-83FC-6F91D29FDB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6668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3CF44-F533-4C63-83FC-6F91D29FDBA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7112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17.03.2022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kartinkin.net/uploads/posts/2021-01/1610845442_26-p-foni-dlya-prezentatsii-doshkolnikam-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44" y="0"/>
            <a:ext cx="9137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2001951"/>
            <a:ext cx="7934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Тема: « Способы фиксации хода и результата </a:t>
            </a:r>
          </a:p>
          <a:p>
            <a:r>
              <a:rPr lang="ru-RU" sz="2400" b="1" i="1" dirty="0"/>
              <a:t>э</a:t>
            </a:r>
            <a:r>
              <a:rPr lang="ru-RU" sz="2400" b="1" i="1" dirty="0" smtClean="0"/>
              <a:t>кспериментальной деятельности  дошкольников</a:t>
            </a:r>
            <a:endParaRPr lang="ru-RU" sz="2400" b="1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789040"/>
            <a:ext cx="4679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Подготовила: Загребина Татьяна Васильевна</a:t>
            </a:r>
          </a:p>
          <a:p>
            <a:r>
              <a:rPr lang="ru-RU" b="1" dirty="0" smtClean="0"/>
              <a:t>Воспитатель МДОАУ №59 «Ручеёк»  г. Орск,</a:t>
            </a:r>
          </a:p>
          <a:p>
            <a:r>
              <a:rPr lang="ru-RU" b="1" dirty="0" smtClean="0"/>
              <a:t>Высшая квалификационная категория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217199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9248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3497" y="116632"/>
            <a:ext cx="4418388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638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-243408"/>
            <a:ext cx="4392488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613"/>
            <a:ext cx="4453176" cy="6849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623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00608" y="0"/>
            <a:ext cx="10297144" cy="6681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00992" y="4005064"/>
            <a:ext cx="6192688" cy="331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0940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ttps://catherineasquithgallery.com/uploads/posts/2021-02/1613712394_1-p-opiti-fon-dlya-prezentatsii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6031" y="33710"/>
            <a:ext cx="9440031" cy="682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3888432" cy="5749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 flipH="1">
            <a:off x="8686800" y="5517232"/>
            <a:ext cx="457200" cy="608931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33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973" y="0"/>
            <a:ext cx="92219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2492896"/>
            <a:ext cx="359104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i="1" dirty="0" smtClean="0"/>
              <a:t>Спасибо за</a:t>
            </a:r>
          </a:p>
          <a:p>
            <a:r>
              <a:rPr lang="ru-RU" sz="5400" b="1" i="1" dirty="0" smtClean="0"/>
              <a:t> внимание!</a:t>
            </a:r>
            <a:endParaRPr lang="ru-RU" sz="5400" b="1" i="1" dirty="0"/>
          </a:p>
        </p:txBody>
      </p:sp>
    </p:spTree>
    <p:extLst>
      <p:ext uri="{BB962C8B-B14F-4D97-AF65-F5344CB8AC3E}">
        <p14:creationId xmlns:p14="http://schemas.microsoft.com/office/powerpoint/2010/main" xmlns="" val="4227712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8009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51720" y="2157847"/>
            <a:ext cx="551221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Структура проведения экспериментов </a:t>
            </a:r>
          </a:p>
          <a:p>
            <a:endParaRPr lang="ru-RU" sz="2400" b="1" dirty="0"/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Постановка проблемы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Поиск путей решения и</a:t>
            </a:r>
            <a:br>
              <a:rPr lang="ru-RU" sz="2400" b="1" dirty="0" smtClean="0"/>
            </a:br>
            <a:r>
              <a:rPr lang="ru-RU" sz="2400" b="1" dirty="0" smtClean="0"/>
              <a:t> прогнозирование результатов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Проведение эксперимента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Обсуждение и фиксация результатов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400" b="1" dirty="0" smtClean="0"/>
              <a:t>Формулировка выводов</a:t>
            </a:r>
          </a:p>
          <a:p>
            <a:pPr marL="342900" indent="-342900">
              <a:buFont typeface="Arial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429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615" y="0"/>
            <a:ext cx="933903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47664" y="1772816"/>
            <a:ext cx="542315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Для чего фиксировать результат?</a:t>
            </a:r>
          </a:p>
          <a:p>
            <a:endParaRPr lang="ru-RU" sz="2400" b="1" dirty="0"/>
          </a:p>
          <a:p>
            <a:pPr marL="342900" indent="-342900">
              <a:buFontTx/>
              <a:buChar char="-"/>
            </a:pPr>
            <a:r>
              <a:rPr lang="ru-RU" sz="2400" b="1" dirty="0" smtClean="0"/>
              <a:t>Развитие памяти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Развитие мыслительных операций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Развитие речи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Развитие представлений о знаковой </a:t>
            </a:r>
            <a:br>
              <a:rPr lang="ru-RU" sz="2400" b="1" dirty="0" smtClean="0"/>
            </a:br>
            <a:r>
              <a:rPr lang="ru-RU" sz="2400" b="1" dirty="0" smtClean="0"/>
              <a:t>системе</a:t>
            </a:r>
          </a:p>
          <a:p>
            <a:pPr marL="285750" indent="-285750">
              <a:buFontTx/>
              <a:buChar char="-"/>
            </a:pPr>
            <a:r>
              <a:rPr lang="ru-RU" sz="2400" b="1" dirty="0" smtClean="0"/>
              <a:t>Развитие изобразительных навыков</a:t>
            </a:r>
            <a:r>
              <a:rPr lang="ru-RU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13897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ds05.infourok.ru/uploads/ex/0077/000caaa6-ad214937/img2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42624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7840"/>
            <a:ext cx="4211960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4273571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* Изобразительные способы</a:t>
            </a:r>
          </a:p>
          <a:p>
            <a:r>
              <a:rPr lang="ru-RU" sz="2000" b="1" dirty="0" smtClean="0"/>
              <a:t>Фиксации</a:t>
            </a:r>
          </a:p>
          <a:p>
            <a:r>
              <a:rPr lang="ru-RU" sz="2000" b="1" dirty="0" smtClean="0"/>
              <a:t>*Зарисовка объекта</a:t>
            </a:r>
          </a:p>
          <a:p>
            <a:r>
              <a:rPr lang="ru-RU" sz="2000" b="1" dirty="0" smtClean="0"/>
              <a:t>*Использование условных знаков</a:t>
            </a:r>
            <a:br>
              <a:rPr lang="ru-RU" sz="2000" b="1" dirty="0" smtClean="0"/>
            </a:br>
            <a:r>
              <a:rPr lang="ru-RU" sz="2000" b="1" dirty="0" smtClean="0"/>
              <a:t>*Обведение объектов</a:t>
            </a:r>
          </a:p>
          <a:p>
            <a:r>
              <a:rPr lang="ru-RU" sz="2000" b="1" dirty="0" smtClean="0"/>
              <a:t>*</a:t>
            </a:r>
            <a:r>
              <a:rPr lang="ru-RU" sz="2000" b="1" dirty="0" err="1" smtClean="0"/>
              <a:t>Фотофиксация</a:t>
            </a:r>
            <a:endParaRPr lang="ru-RU" sz="20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8" y="3573016"/>
            <a:ext cx="4588381" cy="317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https://thumbs.dreamstime.com/z/%D1%81%D1%87%D0%B0%D1%81%D1%82%D0%BB%D0%B8%D0%B2%D1%8B%D0%B9-%D0%BC%D0%B0%D0%BB%D1%8C%D1%87%D0%B8%D0%BA-%D1%81-%D0%BA%D0%B0%D0%BC%D0%B5%D1%80%D0%BE%D0%B9-%D1%84%D0%B8%D0%BB%D1%8C%D0%BC%D0%B0-%D1%84%D0%BE%D1%82%D0%BE%D0%B3%D1%80%D0%B0%D1%84%D0%B8%D1%80%D1%83%D1%8F-%D0%B4%D0%BE%D0%BC%D0%B0-1028746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429000"/>
            <a:ext cx="4350249" cy="3669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750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76672" y="-2259632"/>
            <a:ext cx="11929324" cy="8424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1760" y="4149080"/>
            <a:ext cx="652005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/>
              <a:t>Анализ оттенков окраски </a:t>
            </a:r>
          </a:p>
          <a:p>
            <a:r>
              <a:rPr lang="ru-RU" sz="4400" b="1" dirty="0" smtClean="0"/>
              <a:t>Изучаемых оттенков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xmlns="" val="404055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822960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57" y="0"/>
            <a:ext cx="4329361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6016" y="836712"/>
            <a:ext cx="3735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-</a:t>
            </a:r>
            <a:r>
              <a:rPr lang="ru-RU" sz="2800" b="1" dirty="0" smtClean="0"/>
              <a:t>Письменные способы</a:t>
            </a:r>
            <a:endParaRPr lang="ru-RU" sz="2800" b="1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871" y="3240360"/>
            <a:ext cx="5165878" cy="3617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1852" y="2276872"/>
            <a:ext cx="3502636" cy="4581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0195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2049" y="-17774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47664" y="5661248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14400" y="433995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ый треугольник 7"/>
          <p:cNvSpPr/>
          <p:nvPr/>
        </p:nvSpPr>
        <p:spPr>
          <a:xfrm>
            <a:off x="3131840" y="5254352"/>
            <a:ext cx="914400" cy="914400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3933056"/>
            <a:ext cx="1584176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644008" y="5085184"/>
            <a:ext cx="172819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1130265" y="1484784"/>
            <a:ext cx="2688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Игра «Рыбак»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1903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3573016"/>
            <a:ext cx="391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0228" y="11384835"/>
            <a:ext cx="7132288" cy="15849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45663" y="15094296"/>
            <a:ext cx="5350090" cy="1188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4887" y="-171400"/>
            <a:ext cx="4536504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32016176"/>
            <a:ext cx="7974781" cy="1772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2979712"/>
            <a:ext cx="5811222" cy="1291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36240" y="-2827312"/>
            <a:ext cx="5811222" cy="12916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5901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85</Words>
  <Application>Microsoft Office PowerPoint</Application>
  <PresentationFormat>Экран (4:3)</PresentationFormat>
  <Paragraphs>32</Paragraphs>
  <Slides>14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admin</cp:lastModifiedBy>
  <cp:revision>26</cp:revision>
  <dcterms:created xsi:type="dcterms:W3CDTF">2022-02-12T04:21:05Z</dcterms:created>
  <dcterms:modified xsi:type="dcterms:W3CDTF">2022-03-17T06:03:00Z</dcterms:modified>
</cp:coreProperties>
</file>