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2" r:id="rId5"/>
    <p:sldId id="261" r:id="rId6"/>
    <p:sldId id="263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130425"/>
            <a:ext cx="640871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F7251-7AF1-49C7-B37F-B67817542A23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4755-D500-4A6A-8C84-213C8822C8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/>
          </a:prstGeom>
          <a:blipFill>
            <a:blip r:embed="rId2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2290" name="Picture 2" descr="https://img-fotki.yandex.ru/get/5821/102699435.46a/0_75a74_1d89855f_XXL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6339" y="3329608"/>
            <a:ext cx="4527661" cy="3528392"/>
          </a:xfrm>
          <a:prstGeom prst="rect">
            <a:avLst/>
          </a:prstGeom>
          <a:noFill/>
        </p:spPr>
      </p:pic>
      <p:pic>
        <p:nvPicPr>
          <p:cNvPr id="11" name="Picture 4" descr="https://img-fotki.yandex.ru/get/5823/101695605.b62/0_91cc5_a95732ae_XL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949569"/>
            <a:ext cx="2421269" cy="2908431"/>
          </a:xfrm>
          <a:prstGeom prst="rect">
            <a:avLst/>
          </a:prstGeom>
          <a:noFill/>
        </p:spPr>
      </p:pic>
      <p:pic>
        <p:nvPicPr>
          <p:cNvPr id="12294" name="Picture 6" descr="http://www.playcast.ru/uploads/2017/12/20/24184398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3061492" cy="2592288"/>
          </a:xfrm>
          <a:prstGeom prst="rect">
            <a:avLst/>
          </a:prstGeom>
          <a:noFill/>
        </p:spPr>
      </p:pic>
      <p:pic>
        <p:nvPicPr>
          <p:cNvPr id="13" name="Picture 6" descr="http://www.playcast.ru/uploads/2017/12/20/24184398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119664" y="0"/>
            <a:ext cx="3024336" cy="259228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F7251-7AF1-49C7-B37F-B67817542A23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4755-D500-4A6A-8C84-213C8822C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F7251-7AF1-49C7-B37F-B67817542A23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4755-D500-4A6A-8C84-213C8822C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F7251-7AF1-49C7-B37F-B67817542A23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4755-D500-4A6A-8C84-213C8822C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F7251-7AF1-49C7-B37F-B67817542A23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4755-D500-4A6A-8C84-213C8822C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F7251-7AF1-49C7-B37F-B67817542A23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4755-D500-4A6A-8C84-213C8822C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F7251-7AF1-49C7-B37F-B67817542A23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4755-D500-4A6A-8C84-213C8822C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F7251-7AF1-49C7-B37F-B67817542A23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4755-D500-4A6A-8C84-213C8822C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F7251-7AF1-49C7-B37F-B67817542A23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4755-D500-4A6A-8C84-213C8822C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F7251-7AF1-49C7-B37F-B67817542A23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4755-D500-4A6A-8C84-213C8822C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F7251-7AF1-49C7-B37F-B67817542A23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4755-D500-4A6A-8C84-213C8822C8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F7251-7AF1-49C7-B37F-B67817542A23}" type="datetimeFigureOut">
              <a:rPr lang="ru-RU" smtClean="0"/>
              <a:pPr/>
              <a:t>28.12.2021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2A4755-D500-4A6A-8C84-213C8822C8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8426"/>
            </a:avLst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8" name="Picture 4" descr="https://img-fotki.yandex.ru/get/5823/101695605.b62/0_91cc5_a95732ae_XL.jp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949569"/>
            <a:ext cx="2421269" cy="290843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643051"/>
            <a:ext cx="6408712" cy="1285883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Зимняя  сказка</a:t>
            </a:r>
            <a:endParaRPr lang="ru-RU" sz="6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24" y="2857496"/>
            <a:ext cx="6915176" cy="164307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МДОАУ 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«Детский сад № 31 г.Орска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Музыкальный руководитель </a:t>
            </a:r>
          </a:p>
          <a:p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Чекушкина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А.Я.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11223_0835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4067" y="571480"/>
            <a:ext cx="8079899" cy="5786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11221_1609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4067" y="500042"/>
            <a:ext cx="8079899" cy="57864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11222_134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8816" y="571480"/>
            <a:ext cx="8175149" cy="57150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_20211223_0837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428604"/>
            <a:ext cx="8103711" cy="5857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11221_1611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4067" y="500042"/>
            <a:ext cx="8079899" cy="5857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14</Words>
  <Application>Microsoft Office PowerPoint</Application>
  <PresentationFormat>Экран (4:3)</PresentationFormat>
  <Paragraphs>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Зимняя  сказка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Домашний</dc:creator>
  <cp:lastModifiedBy>Методист</cp:lastModifiedBy>
  <cp:revision>9</cp:revision>
  <dcterms:created xsi:type="dcterms:W3CDTF">2019-12-26T10:08:47Z</dcterms:created>
  <dcterms:modified xsi:type="dcterms:W3CDTF">2021-12-28T04:40:17Z</dcterms:modified>
</cp:coreProperties>
</file>