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Изготовление куклы</a:t>
            </a:r>
            <a:endParaRPr lang="ru-RU" sz="7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 «Здравница»</a:t>
            </a:r>
            <a:endParaRPr lang="ru-RU" sz="7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Подготовила : </a:t>
            </a:r>
            <a:r>
              <a:rPr lang="ru-RU" sz="1800" b="1" dirty="0" err="1" smtClean="0">
                <a:solidFill>
                  <a:srgbClr val="C00000"/>
                </a:solidFill>
              </a:rPr>
              <a:t>Папшева</a:t>
            </a:r>
            <a:r>
              <a:rPr lang="ru-RU" sz="1800" b="1" dirty="0" smtClean="0">
                <a:solidFill>
                  <a:srgbClr val="C00000"/>
                </a:solidFill>
              </a:rPr>
              <a:t> Наталья Анатольевна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МДОАУ «Детский сад № 31 г.Орска»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Наталья\Desktop\фото для презентации о игрушке\IMG_20221113_11581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857651" cy="525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Наталья\Desktop\фото для презентации о игрушке\IMG_20221113_12025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071965" cy="51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Наталья\Desktop\фото для презентации о игрушке\IMG_20221113_12053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Наталья\Desktop\фото для презентации о игрушке\IMG_20221113_12064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Наталья\Desktop\фото для презентации о игрушке\IMG_20221113_12105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4"/>
            <a:ext cx="4000527" cy="52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Наталья\Desktop\фото для презентации о игрушке\IMG_20221113_12113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530224"/>
            <a:ext cx="3929090" cy="52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Наталья\Desktop\фото для презентации о игрушке\IMG_20221113_12124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4"/>
            <a:ext cx="4000527" cy="52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Наталья\Desktop\фото для презентации о игрушке\IMG_20221113_12142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530224"/>
            <a:ext cx="3857652" cy="525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Наталья\Desktop\фото для презентации о игрушке\IMG_20221113_12155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4"/>
            <a:ext cx="3857651" cy="52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Наталья\Desktop\фото для презентации о игрушке\IMG_20221113_1216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30224"/>
            <a:ext cx="3929089" cy="51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Наталья\Desktop\фото для презентации о игрушке\IMG_20221113_12182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4"/>
            <a:ext cx="3929090" cy="52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Наталья\Desktop\фото для презентации о игрушке\IMG_20221113_12182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530224"/>
            <a:ext cx="3929091" cy="51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19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Methodist</dc:creator>
  <cp:lastModifiedBy>Методист</cp:lastModifiedBy>
  <cp:revision>7</cp:revision>
  <dcterms:created xsi:type="dcterms:W3CDTF">2022-11-15T06:36:56Z</dcterms:created>
  <dcterms:modified xsi:type="dcterms:W3CDTF">2022-11-15T06:50:11Z</dcterms:modified>
</cp:coreProperties>
</file>