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21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DA2-E1CA-4E13-B47B-022F7C58E73C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B0D8-683D-4548-8C95-E6B4E7224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50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DA2-E1CA-4E13-B47B-022F7C58E73C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B0D8-683D-4548-8C95-E6B4E7224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2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DA2-E1CA-4E13-B47B-022F7C58E73C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B0D8-683D-4548-8C95-E6B4E7224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27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DA2-E1CA-4E13-B47B-022F7C58E73C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B0D8-683D-4548-8C95-E6B4E7224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3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DA2-E1CA-4E13-B47B-022F7C58E73C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B0D8-683D-4548-8C95-E6B4E7224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27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DA2-E1CA-4E13-B47B-022F7C58E73C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B0D8-683D-4548-8C95-E6B4E7224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18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DA2-E1CA-4E13-B47B-022F7C58E73C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B0D8-683D-4548-8C95-E6B4E7224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3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DA2-E1CA-4E13-B47B-022F7C58E73C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B0D8-683D-4548-8C95-E6B4E7224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17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DA2-E1CA-4E13-B47B-022F7C58E73C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B0D8-683D-4548-8C95-E6B4E7224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1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DA2-E1CA-4E13-B47B-022F7C58E73C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B0D8-683D-4548-8C95-E6B4E7224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32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DA2-E1CA-4E13-B47B-022F7C58E73C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B0D8-683D-4548-8C95-E6B4E7224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0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99DA2-E1CA-4E13-B47B-022F7C58E73C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6B0D8-683D-4548-8C95-E6B4E7224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66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ермер\Desktop\фон титуль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81" y="0"/>
            <a:ext cx="9178181" cy="716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ДЛЯ ДЕТЕЙ СТАРШЕГО ДОШКОЛЬНОГО ВОЗРАСТА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6021288"/>
            <a:ext cx="3672408" cy="836712"/>
          </a:xfrm>
        </p:spPr>
        <p:txBody>
          <a:bodyPr>
            <a:normAutofit fontScale="85000" lnSpcReduction="1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 Яковенко Е.Б.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МОАУ « СОШ №24 г. Орска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Фермер\Desktop\Прикольный-фон-пожара-для-презентации_017-1024x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2986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48883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Фермер\Desktop\Прикольный-фон-пожара-для-презентации_017-1024x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2986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4" y="1340768"/>
            <a:ext cx="785656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8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Фермер\Desktop\Прикольный-фон-пожара-для-презентации_017-1024x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2986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8984"/>
            <a:ext cx="770485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0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Фермер\Desktop\Прикольный-фон-пожара-для-презентации_017-1024x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2986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80" y="476672"/>
            <a:ext cx="7787618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3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Фермер\Desktop\Прикольный-фон-пожара-для-презентации_017-1024x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2986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Фермер\Desktop\IMG_20240129_094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80" y="3916399"/>
            <a:ext cx="2597648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ермер\Desktop\IMG_20240129_0946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87342"/>
            <a:ext cx="1929180" cy="2822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Фермер\Desktop\IMG_20240129_1001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63311" y="587340"/>
            <a:ext cx="1981488" cy="2822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Фермер\Desktop\IMG_20240129_1002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57069"/>
            <a:ext cx="2080111" cy="2822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Фермер\Desktop\IMG_20240129_1005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16399"/>
            <a:ext cx="2548617" cy="1796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3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Фермер\Desktop\фон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9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25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ДИДАКТИЧЕСКАЯ ИГРА ДЛЯ ДЕТЕЙ СТАРШЕГО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ДЛЯ ДЕТЕЙ СТАРШЕГО ДОШКОЛЬНОГО ВОЗРАСТА</dc:title>
  <dc:creator>Фермер</dc:creator>
  <cp:lastModifiedBy>Фермер</cp:lastModifiedBy>
  <cp:revision>5</cp:revision>
  <dcterms:created xsi:type="dcterms:W3CDTF">2024-01-28T19:07:19Z</dcterms:created>
  <dcterms:modified xsi:type="dcterms:W3CDTF">2024-01-29T16:13:18Z</dcterms:modified>
</cp:coreProperties>
</file>