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11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77" autoAdjust="0"/>
    <p:restoredTop sz="94660"/>
  </p:normalViewPr>
  <p:slideViewPr>
    <p:cSldViewPr>
      <p:cViewPr varScale="1">
        <p:scale>
          <a:sx n="102" d="100"/>
          <a:sy n="102" d="100"/>
        </p:scale>
        <p:origin x="-1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797EB-9145-4806-9F8E-3356886E51F7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199D3-F26F-4B98-BA54-FA2980A27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E87C4B8-0F2F-4113-B508-268DCBDD5DB1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F1738D6-FE68-407F-B997-7AA2146352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728"/>
            <a:ext cx="9144000" cy="27832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>
                <a:solidFill>
                  <a:srgbClr val="FFFF00"/>
                </a:solidFill>
              </a:rPr>
              <a:t>Безопасность ребенка как фундаментальная составляющая функционирования современной ДОО (управленческий аспект)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797152"/>
            <a:ext cx="7358114" cy="1746548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Заведующий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МДОАУ «Детский сад № 102» г. Орска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Соколова Г.Г.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981075"/>
            <a:ext cx="9144000" cy="5592763"/>
          </a:xfrm>
        </p:spPr>
        <p:txBody>
          <a:bodyPr>
            <a:normAutofit/>
          </a:bodyPr>
          <a:lstStyle/>
          <a:p>
            <a:pPr marL="365125" indent="-3175" algn="ctr">
              <a:buNone/>
            </a:pPr>
            <a:r>
              <a:rPr lang="ru-RU" sz="4000" b="1" dirty="0" smtClean="0"/>
              <a:t>Безопасность образовательного учреждения</a:t>
            </a:r>
            <a:r>
              <a:rPr lang="ru-RU" sz="4000" dirty="0" smtClean="0"/>
              <a:t> – это условия сохранения жизни и здоровья воспитанников и работников, а также материальных ценностей от возможных несчастных случаев, пожаров, аварий и других чрезвычайных ситуаций.</a:t>
            </a:r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1129133"/>
            <a:ext cx="889248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охрана жизни и здоровья детей;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антитеррористическая защита;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противоэпедимическая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 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безопасность.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323528" y="2420889"/>
            <a:ext cx="8820472" cy="2592288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b="1" dirty="0" smtClean="0">
                <a:solidFill>
                  <a:srgbClr val="002060"/>
                </a:solidFill>
                <a:latin typeface="+mn-lt"/>
              </a:rPr>
              <a:t>Конвенция по правам ребенка, ст. 6, п. 1,2, ст.19;</a:t>
            </a:r>
            <a:br>
              <a:rPr lang="ru-RU" sz="3100" b="1" dirty="0" smtClean="0">
                <a:solidFill>
                  <a:srgbClr val="002060"/>
                </a:solidFill>
                <a:latin typeface="+mn-lt"/>
              </a:rPr>
            </a:br>
            <a:r>
              <a:rPr lang="ru-RU" sz="3100" b="1" dirty="0" smtClean="0">
                <a:solidFill>
                  <a:srgbClr val="002060"/>
                </a:solidFill>
                <a:latin typeface="+mn-lt"/>
              </a:rPr>
              <a:t>Конституция РФ, ст. 41;</a:t>
            </a:r>
            <a:br>
              <a:rPr lang="ru-RU" sz="3100" b="1" dirty="0" smtClean="0">
                <a:solidFill>
                  <a:srgbClr val="002060"/>
                </a:solidFill>
                <a:latin typeface="+mn-lt"/>
              </a:rPr>
            </a:br>
            <a:r>
              <a:rPr lang="ru-RU" sz="3100" b="1" dirty="0" smtClean="0">
                <a:solidFill>
                  <a:srgbClr val="002060"/>
                </a:solidFill>
                <a:latin typeface="+mn-lt"/>
              </a:rPr>
              <a:t>Федеральный закон «Об основных гарантиях прав ребенка в РФ» от 24.07.1998 № 124-ФЗ;</a:t>
            </a:r>
            <a:br>
              <a:rPr lang="ru-RU" sz="3100" b="1" dirty="0" smtClean="0">
                <a:solidFill>
                  <a:srgbClr val="002060"/>
                </a:solidFill>
                <a:latin typeface="+mn-lt"/>
              </a:rPr>
            </a:br>
            <a:r>
              <a:rPr lang="ru-RU" sz="3100" b="1" dirty="0" smtClean="0">
                <a:solidFill>
                  <a:srgbClr val="002060"/>
                </a:solidFill>
                <a:latin typeface="+mn-lt"/>
              </a:rPr>
              <a:t>Федеральный закон "Об образовании в Российской Федерации" от 29.12.2012 N 273-ФЗ, п. 6 ст. 28 «Компетенция, права, обязанности и ответственность образовательной организации»;</a:t>
            </a:r>
            <a:br>
              <a:rPr lang="ru-RU" sz="3100" b="1" dirty="0" smtClean="0">
                <a:solidFill>
                  <a:srgbClr val="002060"/>
                </a:solidFill>
                <a:latin typeface="+mn-lt"/>
              </a:rPr>
            </a:br>
            <a:r>
              <a:rPr lang="ru-RU" sz="3100" b="1" dirty="0" smtClean="0">
                <a:solidFill>
                  <a:srgbClr val="002060"/>
                </a:solidFill>
                <a:latin typeface="+mn-lt"/>
              </a:rPr>
              <a:t>Устав ДОУ и договор с родителями.</a:t>
            </a: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256584"/>
          </a:xfrm>
        </p:spPr>
        <p:txBody>
          <a:bodyPr>
            <a:normAutofit/>
          </a:bodyPr>
          <a:lstStyle/>
          <a:p>
            <a:pPr marL="95250" indent="0" algn="ctr">
              <a:buNone/>
            </a:pPr>
            <a:r>
              <a:rPr lang="ru-RU" sz="4000" b="1" u="sng" dirty="0" smtClean="0">
                <a:solidFill>
                  <a:srgbClr val="FF0000"/>
                </a:solidFill>
              </a:rPr>
              <a:t>Физическая безопасность </a:t>
            </a:r>
            <a:r>
              <a:rPr lang="ru-RU" sz="4000" b="1" dirty="0" smtClean="0">
                <a:solidFill>
                  <a:srgbClr val="002060"/>
                </a:solidFill>
              </a:rPr>
              <a:t>- обеспечение правопорядка и безопасности при функционировании учреждения в штатном режиме и при возникновении чрезвычайных ситуаций.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256584"/>
          </a:xfrm>
        </p:spPr>
        <p:txBody>
          <a:bodyPr>
            <a:normAutofit/>
          </a:bodyPr>
          <a:lstStyle/>
          <a:p>
            <a:pPr marL="95250" indent="14288" algn="ctr">
              <a:buNone/>
            </a:pPr>
            <a:r>
              <a:rPr lang="ru-RU" sz="4000" b="1" u="sng" dirty="0" smtClean="0">
                <a:solidFill>
                  <a:srgbClr val="FF0000"/>
                </a:solidFill>
              </a:rPr>
              <a:t>Пожарная безопасность </a:t>
            </a:r>
            <a:r>
              <a:rPr lang="ru-RU" sz="4000" b="1" dirty="0" smtClean="0">
                <a:solidFill>
                  <a:srgbClr val="002060"/>
                </a:solidFill>
              </a:rPr>
              <a:t>ДОО обеспечивается в соответствии с Постановлением Правительства РФ </a:t>
            </a:r>
          </a:p>
          <a:p>
            <a:pPr marL="95250" indent="14288" algn="ctr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от 25 апреля 2012 г. N 390     «О противопожарном режиме» 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256584"/>
          </a:xfrm>
        </p:spPr>
        <p:txBody>
          <a:bodyPr>
            <a:normAutofit/>
          </a:bodyPr>
          <a:lstStyle/>
          <a:p>
            <a:pPr marL="95250" indent="14288" algn="ctr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Санитарная безопасность </a:t>
            </a:r>
            <a:r>
              <a:rPr lang="ru-RU" sz="4000" b="1" dirty="0" smtClean="0">
                <a:solidFill>
                  <a:srgbClr val="002060"/>
                </a:solidFill>
              </a:rPr>
              <a:t>ДОО – это соответствие санитарным нормам и требованиям, санитарно-гигиеническое состояние всех помещений детского сада соответствующее требованиям </a:t>
            </a:r>
            <a:r>
              <a:rPr lang="ru-RU" sz="4000" b="1" dirty="0" err="1" smtClean="0">
                <a:solidFill>
                  <a:srgbClr val="002060"/>
                </a:solidFill>
              </a:rPr>
              <a:t>СанПиН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256584"/>
          </a:xfrm>
        </p:spPr>
        <p:txBody>
          <a:bodyPr>
            <a:normAutofit/>
          </a:bodyPr>
          <a:lstStyle/>
          <a:p>
            <a:pPr marL="95250" indent="14288" algn="ctr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Антитеррористическая безопасность</a:t>
            </a:r>
          </a:p>
          <a:p>
            <a:pPr marL="95250" indent="14288" algn="ctr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является одним из критериев обеспечения безопасности воспитанников и персонала ДОО, гарантирующих охрану их жизни и здоровья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256584"/>
          </a:xfrm>
        </p:spPr>
        <p:txBody>
          <a:bodyPr>
            <a:normAutofit fontScale="92500" lnSpcReduction="10000"/>
          </a:bodyPr>
          <a:lstStyle/>
          <a:p>
            <a:pPr marL="95250" indent="14288" algn="ctr">
              <a:buNone/>
            </a:pPr>
            <a:r>
              <a:rPr lang="ru-RU" sz="4000" b="1" dirty="0" err="1" smtClean="0">
                <a:solidFill>
                  <a:srgbClr val="FF0000"/>
                </a:solidFill>
              </a:rPr>
              <a:t>Противоэпедимическая</a:t>
            </a:r>
            <a:r>
              <a:rPr lang="ru-RU" sz="4000" b="1" dirty="0" smtClean="0">
                <a:solidFill>
                  <a:srgbClr val="FF0000"/>
                </a:solidFill>
              </a:rPr>
              <a:t> </a:t>
            </a:r>
          </a:p>
          <a:p>
            <a:pPr marL="95250" indent="14288" algn="ctr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безопасность</a:t>
            </a:r>
            <a:r>
              <a:rPr lang="ru-RU" sz="4000" dirty="0" smtClean="0"/>
              <a:t> </a:t>
            </a:r>
            <a:r>
              <a:rPr lang="ru-RU" sz="4000" dirty="0" smtClean="0">
                <a:solidFill>
                  <a:srgbClr val="FF0000"/>
                </a:solidFill>
              </a:rPr>
              <a:t>–</a:t>
            </a:r>
            <a:r>
              <a:rPr lang="ru-RU" sz="4000" dirty="0" smtClean="0"/>
              <a:t> </a:t>
            </a:r>
          </a:p>
          <a:p>
            <a:pPr marL="95250" indent="14288" algn="ctr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это комплекс санитарно – противоэпидемических, санитарно-гигиенических, профилактических мероприятий, направленных на предупреждение занесения и распространения инфекции в учреждении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612</TotalTime>
  <Words>153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 Безопасность ребенка как фундаментальная составляющая функционирования современной ДОО (управленческий аспект)</vt:lpstr>
      <vt:lpstr>Слайд 2</vt:lpstr>
      <vt:lpstr>Слайд 3</vt:lpstr>
      <vt:lpstr>Конвенция по правам ребенка, ст. 6, п. 1,2, ст.19; Конституция РФ, ст. 41; Федеральный закон «Об основных гарантиях прав ребенка в РФ» от 24.07.1998 № 124-ФЗ; Федеральный закон "Об образовании в Российской Федерации" от 29.12.2012 N 273-ФЗ, п. 6 ст. 28 «Компетенция, права, обязанности и ответственность образовательной организации»; Устав ДОУ и договор с родителями. 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Безопасная  среда жизнедеятельности  детей с ОВЗ как условие обеспечения качественного дошкольного  образования.</dc:title>
  <dc:creator>Лена</dc:creator>
  <cp:lastModifiedBy>User</cp:lastModifiedBy>
  <cp:revision>68</cp:revision>
  <dcterms:created xsi:type="dcterms:W3CDTF">2016-08-22T11:01:39Z</dcterms:created>
  <dcterms:modified xsi:type="dcterms:W3CDTF">2020-12-04T06:34:58Z</dcterms:modified>
</cp:coreProperties>
</file>