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6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21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3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7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65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891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E37AC6-1773-40E9-83D5-E0B7C7668AC2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76436F-5F24-41BB-8C83-2C36A0A53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9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369" y="1155031"/>
            <a:ext cx="9593178" cy="445970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    находка – 2021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 «</a:t>
            </a:r>
            <a:r>
              <a:rPr lang="ru-RU" sz="4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9546" y="4682063"/>
            <a:ext cx="4460748" cy="68124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№62 «Чайка» г. Орск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Выполнила: воспитатель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Вальтер Наталья Геннадьевна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222" y="145952"/>
            <a:ext cx="8309810" cy="1010653"/>
          </a:xfrm>
          <a:solidFill>
            <a:srgbClr val="FFFF00"/>
          </a:solidFill>
        </p:spPr>
        <p:txBody>
          <a:bodyPr/>
          <a:lstStyle/>
          <a:p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5107" y="978568"/>
            <a:ext cx="11564834" cy="54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708" y="176463"/>
            <a:ext cx="11572291" cy="770022"/>
          </a:xfrm>
          <a:solidFill>
            <a:srgbClr val="FFFF00"/>
          </a:solidFill>
        </p:spPr>
        <p:txBody>
          <a:bodyPr/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разделен на  три  части: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7435" y="1090862"/>
            <a:ext cx="9593179" cy="532597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части располагаются различные кармашки: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для букв алфавита. Буквы можно менять, вставляя в окошко.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Кармашек – «Артикуляционная гимнастика» с   картинками и пояснением.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Кармашек – «Дыхательная гимнастика» – «Горячий чай».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Игра-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«Собери букву».</a:t>
            </a: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Игра «Составь букву».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318846"/>
            <a:ext cx="9068586" cy="3363217"/>
          </a:xfrm>
        </p:spPr>
        <p:txBody>
          <a:bodyPr/>
          <a:lstStyle/>
          <a:p>
            <a:endParaRPr lang="ru-RU" sz="4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9546" y="4682063"/>
            <a:ext cx="4460748" cy="681246"/>
          </a:xfrm>
        </p:spPr>
        <p:txBody>
          <a:bodyPr>
            <a:normAutofit/>
          </a:bodyPr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r="1355" b="9474"/>
          <a:stretch/>
        </p:blipFill>
        <p:spPr>
          <a:xfrm rot="21027649">
            <a:off x="513348" y="714454"/>
            <a:ext cx="4053383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80" y="499878"/>
            <a:ext cx="2731841" cy="3393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37" y="1063118"/>
            <a:ext cx="2237863" cy="4543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13" y="1397674"/>
            <a:ext cx="2207881" cy="3965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60" y="3673016"/>
            <a:ext cx="2699339" cy="26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694" y="385010"/>
            <a:ext cx="10010274" cy="994611"/>
          </a:xfrm>
          <a:solidFill>
            <a:srgbClr val="FFFF00"/>
          </a:solidFill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части располагаются различные </a:t>
            </a:r>
            <a:r>
              <a:rPr lang="ru-RU" sz="3200" b="1" i="1" cap="none" spc="8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картинкики</a:t>
            </a:r>
            <a:r>
              <a:rPr lang="ru-RU" sz="32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игры:</a:t>
            </a:r>
            <a: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6695" y="1379621"/>
            <a:ext cx="10010273" cy="478054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– схема «Характеристика звука»</a:t>
            </a:r>
          </a:p>
          <a:p>
            <a:pPr marL="457200" indent="-457200" algn="l">
              <a:buAutoNum type="arabicPeriod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Карточка «Какие бывают звуки?»</a:t>
            </a:r>
          </a:p>
          <a:p>
            <a:pPr algn="l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Дидактическая игра «Звуковой паровозик»</a:t>
            </a:r>
          </a:p>
          <a:p>
            <a:pPr algn="l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нужно определить место звука в слове. </a:t>
            </a:r>
          </a:p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паровозик прикрепляется искомый звук в слове. </a:t>
            </a:r>
          </a:p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вагончики-кармашки вставляется данный звук, расположенный в начале слова, в середине или в конце слова.</a:t>
            </a:r>
          </a:p>
          <a:p>
            <a:pPr marL="342900" indent="-342900">
              <a:buAutoNum type="arabicPeriod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5848" r="7853" b="14620"/>
          <a:stretch/>
        </p:blipFill>
        <p:spPr>
          <a:xfrm rot="20773497">
            <a:off x="550867" y="744643"/>
            <a:ext cx="5439451" cy="5284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1490642"/>
            <a:ext cx="7420121" cy="37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326" y="265508"/>
            <a:ext cx="9641305" cy="921607"/>
          </a:xfrm>
          <a:solidFill>
            <a:srgbClr val="FFFF00"/>
          </a:solidFill>
        </p:spPr>
        <p:txBody>
          <a:bodyPr/>
          <a:lstStyle/>
          <a:p>
            <a:r>
              <a:rPr lang="ru-RU" sz="32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третьей части </a:t>
            </a:r>
            <a: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различные </a:t>
            </a:r>
            <a:r>
              <a:rPr lang="ru-RU" sz="3200" b="1" i="1" cap="none" spc="8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кармашки с играми:</a:t>
            </a:r>
            <a: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cap="none" spc="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7326" y="1187115"/>
            <a:ext cx="9641305" cy="43955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чистоговорками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картинках</a:t>
            </a: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Кармашек со скороговорками</a:t>
            </a: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«Поймай первый звук в слове»</a:t>
            </a: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«Подбери картинку к схеме»</a:t>
            </a: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игра «Подбери слоги»</a:t>
            </a:r>
          </a:p>
          <a:p>
            <a:pPr marL="342900" indent="-342900" algn="l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«Мягкие и твердые согласные»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7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676" b="5029"/>
          <a:stretch/>
        </p:blipFill>
        <p:spPr>
          <a:xfrm rot="20918228">
            <a:off x="616076" y="803884"/>
            <a:ext cx="4687265" cy="5165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32" y="141924"/>
            <a:ext cx="2449047" cy="3711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02" y="4197864"/>
            <a:ext cx="3728485" cy="2433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60" y="637308"/>
            <a:ext cx="3270493" cy="51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5453" y="1203158"/>
            <a:ext cx="9561094" cy="437949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 за     внимание!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16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101</TotalTime>
  <Words>197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Times New Roman</vt:lpstr>
      <vt:lpstr>Савон</vt:lpstr>
      <vt:lpstr>Дидактическая     находка – 2021  ЛЭПБУК  «Звуковичок»</vt:lpstr>
      <vt:lpstr>Лэпбук    «Звуковичок»</vt:lpstr>
      <vt:lpstr>Условно  Лэпбук   разделен на  три  части:</vt:lpstr>
      <vt:lpstr>Презентация PowerPoint</vt:lpstr>
      <vt:lpstr> Во второй части располагаются различные картинкики и игры: </vt:lpstr>
      <vt:lpstr>Презентация PowerPoint</vt:lpstr>
      <vt:lpstr>  В третьей части располагаются различные кармашки с играми: </vt:lpstr>
      <vt:lpstr>Презентация PowerPoint</vt:lpstr>
      <vt:lpstr>Спасибо    за   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ДидактическаЛЭПБУК  «Звуковичок»</dc:title>
  <dc:creator>Пользователь Windows</dc:creator>
  <cp:lastModifiedBy>Пользователь Windows</cp:lastModifiedBy>
  <cp:revision>14</cp:revision>
  <dcterms:created xsi:type="dcterms:W3CDTF">2021-03-22T17:40:37Z</dcterms:created>
  <dcterms:modified xsi:type="dcterms:W3CDTF">2021-03-22T20:19:53Z</dcterms:modified>
</cp:coreProperties>
</file>