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1" r:id="rId5"/>
    <p:sldId id="260" r:id="rId6"/>
    <p:sldId id="263" r:id="rId7"/>
    <p:sldId id="258" r:id="rId8"/>
    <p:sldId id="262" r:id="rId9"/>
    <p:sldId id="259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9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FF00B5-F6B8-4D96-A7D1-AE28848073CB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E31813-E6B0-404E-9813-403F388ED32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Отгадай загадку и найди отгадку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 МДОАУ детский сад 40 «Голубок»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Красильникова Ольга Сергеевна</a:t>
            </a: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628800"/>
            <a:ext cx="417646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1"/>
            <a:ext cx="72008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низ 2"/>
          <p:cNvSpPr/>
          <p:nvPr/>
        </p:nvSpPr>
        <p:spPr>
          <a:xfrm>
            <a:off x="2051720" y="764704"/>
            <a:ext cx="151216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28800"/>
            <a:ext cx="460851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99288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низ 4"/>
          <p:cNvSpPr/>
          <p:nvPr/>
        </p:nvSpPr>
        <p:spPr>
          <a:xfrm>
            <a:off x="2051720" y="764704"/>
            <a:ext cx="151216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196752"/>
            <a:ext cx="5832648" cy="3816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7272807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низ 2"/>
          <p:cNvSpPr/>
          <p:nvPr/>
        </p:nvSpPr>
        <p:spPr>
          <a:xfrm>
            <a:off x="2267744" y="764704"/>
            <a:ext cx="151216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844824"/>
            <a:ext cx="4320481" cy="33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1"/>
            <a:ext cx="72008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низ 2"/>
          <p:cNvSpPr/>
          <p:nvPr/>
        </p:nvSpPr>
        <p:spPr>
          <a:xfrm>
            <a:off x="5724128" y="764704"/>
            <a:ext cx="151216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72816"/>
            <a:ext cx="460851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801"/>
            <a:ext cx="698477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низ 2"/>
          <p:cNvSpPr/>
          <p:nvPr/>
        </p:nvSpPr>
        <p:spPr>
          <a:xfrm>
            <a:off x="5796136" y="836712"/>
            <a:ext cx="151216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16</Words>
  <Application>Microsoft Office PowerPoint</Application>
  <PresentationFormat>Экран (4:3)</PresentationFormat>
  <Paragraphs>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Отгадай загадку и найди отгадку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Отгадай загадку и найди отгадку</dc:title>
  <dc:creator>Ольга</dc:creator>
  <cp:lastModifiedBy>Ольга</cp:lastModifiedBy>
  <cp:revision>1</cp:revision>
  <dcterms:created xsi:type="dcterms:W3CDTF">2020-12-30T05:01:59Z</dcterms:created>
  <dcterms:modified xsi:type="dcterms:W3CDTF">2020-12-30T05:27:39Z</dcterms:modified>
</cp:coreProperties>
</file>