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63" r:id="rId4"/>
    <p:sldId id="262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5ED0"/>
    <a:srgbClr val="715AD4"/>
    <a:srgbClr val="887C48"/>
    <a:srgbClr val="4FAF81"/>
    <a:srgbClr val="467AB8"/>
    <a:srgbClr val="3333FF"/>
    <a:srgbClr val="3A9656"/>
    <a:srgbClr val="DF685F"/>
    <a:srgbClr val="B2DE82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50000"/>
              </a:srgbClr>
            </a:gs>
            <a:gs pos="50000">
              <a:srgbClr val="00B050">
                <a:alpha val="0"/>
              </a:srgb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14422"/>
            <a:ext cx="850112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Дидактическая игра</a:t>
            </a:r>
          </a:p>
          <a:p>
            <a:pPr algn="ctr"/>
            <a:r>
              <a:rPr lang="ru-RU" sz="4000" b="1" dirty="0" smtClean="0">
                <a:ln w="19050">
                  <a:solidFill>
                    <a:srgbClr val="3A965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«Опасные и безопасные предметы»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3A965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(младший дошкольный возраст)</a:t>
            </a:r>
          </a:p>
        </p:txBody>
      </p:sp>
      <p:pic>
        <p:nvPicPr>
          <p:cNvPr id="9" name="Рисунок 8" descr="57c92c0508_fit-in~1280x800~filters_no_upscale()__f5865_ef.jpg"/>
          <p:cNvPicPr>
            <a:picLocks noChangeAspect="1"/>
          </p:cNvPicPr>
          <p:nvPr/>
        </p:nvPicPr>
        <p:blipFill>
          <a:blip r:embed="rId2"/>
          <a:srcRect l="58594" t="4166" r="25036" b="66667"/>
          <a:stretch>
            <a:fillRect/>
          </a:stretch>
        </p:blipFill>
        <p:spPr>
          <a:xfrm>
            <a:off x="3286116" y="3500438"/>
            <a:ext cx="1226352" cy="1471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KCwhopFJZ7U.jpg"/>
          <p:cNvPicPr>
            <a:picLocks noChangeAspect="1"/>
          </p:cNvPicPr>
          <p:nvPr/>
        </p:nvPicPr>
        <p:blipFill>
          <a:blip r:embed="rId3"/>
          <a:srcRect l="39844" t="38542" r="46093" b="38542"/>
          <a:stretch>
            <a:fillRect/>
          </a:stretch>
        </p:blipFill>
        <p:spPr>
          <a:xfrm rot="21424825">
            <a:off x="4468084" y="3389104"/>
            <a:ext cx="1278305" cy="1562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1d4b3f4b-21af-585c-a3a6-6d11a7673846.jpg"/>
          <p:cNvPicPr>
            <a:picLocks noChangeAspect="1"/>
          </p:cNvPicPr>
          <p:nvPr/>
        </p:nvPicPr>
        <p:blipFill>
          <a:blip r:embed="rId4"/>
          <a:srcRect l="50944" t="50000" r="24219" b="1432"/>
          <a:stretch>
            <a:fillRect/>
          </a:stretch>
        </p:blipFill>
        <p:spPr>
          <a:xfrm rot="5584368">
            <a:off x="7150524" y="3431456"/>
            <a:ext cx="1507051" cy="1584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09013.jpg"/>
          <p:cNvPicPr>
            <a:picLocks noChangeAspect="1"/>
          </p:cNvPicPr>
          <p:nvPr/>
        </p:nvPicPr>
        <p:blipFill>
          <a:blip r:embed="rId5"/>
          <a:srcRect l="3125" t="5555" r="76562" b="70834"/>
          <a:stretch>
            <a:fillRect/>
          </a:stretch>
        </p:blipFill>
        <p:spPr>
          <a:xfrm>
            <a:off x="5643570" y="3643314"/>
            <a:ext cx="1571636" cy="1241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5000628" y="5072074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Теплова Надежда Валентиновна,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МДОАУ №116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Видмицких Наталья Георгиевна,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МДОАУ №116</a:t>
            </a:r>
          </a:p>
        </p:txBody>
      </p:sp>
      <p:pic>
        <p:nvPicPr>
          <p:cNvPr id="11" name="Рисунок 10" descr="57c92c0508_fit-in~1280x800~filters_no_upscale()__f5865_ef.jpg"/>
          <p:cNvPicPr>
            <a:picLocks noChangeAspect="1"/>
          </p:cNvPicPr>
          <p:nvPr/>
        </p:nvPicPr>
        <p:blipFill>
          <a:blip r:embed="rId2"/>
          <a:srcRect l="79688" t="68056" r="3125" b="5555"/>
          <a:stretch>
            <a:fillRect/>
          </a:stretch>
        </p:blipFill>
        <p:spPr>
          <a:xfrm rot="161370">
            <a:off x="1676100" y="3538988"/>
            <a:ext cx="1677097" cy="1448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25652"/>
            <a:ext cx="1357322" cy="117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071670" y="214290"/>
            <a:ext cx="558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 дошкольное  образовательное автономное учреждение  «Центр развития ребенка – детский сад № 116 г. Орска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Ералашка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/>
          </a:p>
        </p:txBody>
      </p:sp>
      <p:pic>
        <p:nvPicPr>
          <p:cNvPr id="13" name="Рисунок 12" descr="w8NXG0D8syI.jpg"/>
          <p:cNvPicPr>
            <a:picLocks noChangeAspect="1"/>
          </p:cNvPicPr>
          <p:nvPr/>
        </p:nvPicPr>
        <p:blipFill>
          <a:blip r:embed="rId7"/>
          <a:srcRect l="66786" t="60417" r="2438" b="20833"/>
          <a:stretch>
            <a:fillRect/>
          </a:stretch>
        </p:blipFill>
        <p:spPr>
          <a:xfrm>
            <a:off x="214282" y="3571876"/>
            <a:ext cx="1603386" cy="1311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5011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учить разделять предметы быта, на опасные и безопасные. Умение работать в команде.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00240"/>
            <a:ext cx="857256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познакомить детей с опасными предметами и правилами обращения с ними; 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обучать основам личной безопасности; 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развивать речь, мышление, умение сравнивать предметы; 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формировать понятие "можно - нельзя" к различным ситуациям дома;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развивать мелкую моторику рук;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воспитывать у детей аккуратность в обращении с опасными предметами.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71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сюжетные картинки на прищепках с изображением опасных и безопасных предметов;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два круга – макета красного и зелёного цветов.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690336"/>
            <a:ext cx="757242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Правила игры: 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вариант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раздают по-одному кругу – макету красного или зелёного цвета. Дети по очереди выбирают картинки на прищепках с изображением опасных или безопасных предметов и крепят их к соответствующему по цвету кругу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вариант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берёт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макеты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зелёного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цвета. Из предложенных картинок выбирает изображения, которые относятся к опасным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безопасным предметам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крепит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к соответствующему по цвету кругу.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b4d3552-4c5b-4c2d-956c-e309fd089e27.jpg"/>
          <p:cNvPicPr>
            <a:picLocks noChangeAspect="1"/>
          </p:cNvPicPr>
          <p:nvPr/>
        </p:nvPicPr>
        <p:blipFill>
          <a:blip r:embed="rId2"/>
          <a:srcRect l="3030" t="4040" b="5051"/>
          <a:stretch>
            <a:fillRect/>
          </a:stretch>
        </p:blipFill>
        <p:spPr>
          <a:xfrm>
            <a:off x="714348" y="1285860"/>
            <a:ext cx="3643338" cy="256172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B2DE8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0cca4b4e-b3fd-432d-b893-d007cefe17be.jpg"/>
          <p:cNvPicPr>
            <a:picLocks noChangeAspect="1"/>
          </p:cNvPicPr>
          <p:nvPr/>
        </p:nvPicPr>
        <p:blipFill>
          <a:blip r:embed="rId3"/>
          <a:srcRect l="4687" t="13541" r="11718" b="14583"/>
          <a:stretch>
            <a:fillRect/>
          </a:stretch>
        </p:blipFill>
        <p:spPr>
          <a:xfrm>
            <a:off x="4500562" y="3929066"/>
            <a:ext cx="3988103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DF685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71736" y="142852"/>
            <a:ext cx="46858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3A9656"/>
                </a:solidFill>
                <a:latin typeface="Segoe Print" pitchFamily="2" charset="0"/>
              </a:rPr>
              <a:t>Мы играем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rgbClr val="3A9656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f765240-f74c-49fe-b275-8d9f64e1d2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142984"/>
            <a:ext cx="2881333" cy="2161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B2DE8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33646151-6eba-40ce-889f-5479616088c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643314"/>
            <a:ext cx="3428992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DF685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5cc132fd-2a8e-45ff-862e-2932465bb7a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643314"/>
            <a:ext cx="3429023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DF685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3108" y="142852"/>
            <a:ext cx="46858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>
                  <a:solidFill>
                    <a:schemeClr val="bg1"/>
                  </a:solidFill>
                </a:ln>
                <a:solidFill>
                  <a:srgbClr val="3A9656"/>
                </a:solidFill>
                <a:effectLst/>
                <a:latin typeface="Segoe Print" pitchFamily="2" charset="0"/>
              </a:rPr>
              <a:t>Мы играем</a:t>
            </a:r>
            <a:endParaRPr lang="ru-RU" sz="6000" b="1" cap="none" spc="0" dirty="0">
              <a:ln>
                <a:solidFill>
                  <a:schemeClr val="bg1"/>
                </a:solidFill>
              </a:ln>
              <a:solidFill>
                <a:srgbClr val="3A9656"/>
              </a:solidFill>
              <a:effectLst/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928802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845ED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Спасибо</a:t>
            </a:r>
          </a:p>
          <a:p>
            <a:pPr algn="ctr"/>
            <a:r>
              <a:rPr lang="ru-RU" sz="8000" b="1" cap="none" spc="50" dirty="0" smtClean="0">
                <a:ln w="11430"/>
                <a:solidFill>
                  <a:srgbClr val="845ED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за внимание!</a:t>
            </a:r>
            <a:endParaRPr lang="ru-RU" sz="8000" b="1" cap="none" spc="50" dirty="0">
              <a:ln w="11430"/>
              <a:solidFill>
                <a:srgbClr val="845ED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165</Words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 Видмицких</dc:creator>
  <cp:lastModifiedBy>Леонид Видмицких</cp:lastModifiedBy>
  <cp:revision>34</cp:revision>
  <dcterms:created xsi:type="dcterms:W3CDTF">2025-01-29T11:22:11Z</dcterms:created>
  <dcterms:modified xsi:type="dcterms:W3CDTF">2025-01-29T17:08:24Z</dcterms:modified>
</cp:coreProperties>
</file>