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677313_88-p-zelenii-osennii-fon-dlya-fotoshopa-detskii-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1142984"/>
            <a:ext cx="4814894" cy="85725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  <a:ea typeface="Times New Roman"/>
                <a:cs typeface="Times New Roman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Arial Narrow" pitchFamily="34" charset="0"/>
                <a:ea typeface="Times New Roman"/>
                <a:cs typeface="Times New Roman"/>
              </a:rPr>
            </a:br>
            <a:r>
              <a:rPr lang="ru-RU" sz="3600" b="1" dirty="0" smtClean="0">
                <a:latin typeface="Gabriola" pitchFamily="82" charset="0"/>
                <a:ea typeface="Times New Roman"/>
                <a:cs typeface="Times New Roman"/>
              </a:rPr>
              <a:t>Муниципальный смотр-конкурс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1785926"/>
            <a:ext cx="5543544" cy="192882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Segoe UI Symbol" panose="020B0502040204020203" pitchFamily="34" charset="0"/>
                <a:cs typeface="Times New Roman"/>
              </a:rPr>
              <a:t>«Осень в зале побывала, </a:t>
            </a:r>
          </a:p>
          <a:p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Segoe UI Symbol" panose="020B0502040204020203" pitchFamily="34" charset="0"/>
                <a:cs typeface="Times New Roman"/>
              </a:rPr>
              <a:t>Чудо - краски </a:t>
            </a:r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Segoe UI Symbol" panose="020B0502040204020203" pitchFamily="34" charset="0"/>
                <a:cs typeface="Times New Roman"/>
              </a:rPr>
              <a:t>разбросала</a:t>
            </a:r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Segoe UI Symbol" panose="020B0502040204020203" pitchFamily="34" charset="0"/>
                <a:cs typeface="Times New Roman"/>
              </a:rPr>
              <a:t>»</a:t>
            </a:r>
            <a:endParaRPr lang="ru-RU" sz="4800" b="1" dirty="0" smtClean="0">
              <a:ln w="1905"/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  <a:ea typeface="Segoe UI Symbol" panose="020B0502040204020203" pitchFamily="34" charset="0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14290"/>
            <a:ext cx="771530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МДОАУ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«Детский сад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№115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комбинированного вида» г.Орска.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3929066"/>
            <a:ext cx="34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Выполнил: </a:t>
            </a:r>
          </a:p>
          <a:p>
            <a:pPr algn="r"/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Музыкальный руководитель Косачева Анастасия </a:t>
            </a:r>
          </a:p>
          <a:p>
            <a:pPr algn="r"/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Анатольевна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677313_88-p-zelenii-osennii-fon-dlya-fotoshopa-detskii-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Анастасия\Desktop\конкурс осеннее оформление\115\IMG_20221020_074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00042"/>
            <a:ext cx="571504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43372" y="4857760"/>
            <a:ext cx="3500462" cy="15799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ru-RU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В золотой карете,</a:t>
            </a:r>
          </a:p>
          <a:p>
            <a:pPr>
              <a:lnSpc>
                <a:spcPts val="2880"/>
              </a:lnSpc>
            </a:pPr>
            <a:r>
              <a:rPr lang="ru-RU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Что с конём игривым, </a:t>
            </a:r>
          </a:p>
          <a:p>
            <a:pPr>
              <a:lnSpc>
                <a:spcPts val="2880"/>
              </a:lnSpc>
            </a:pPr>
            <a:r>
              <a:rPr lang="ru-RU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Проскакала Осень </a:t>
            </a:r>
          </a:p>
          <a:p>
            <a:pPr>
              <a:lnSpc>
                <a:spcPts val="2880"/>
              </a:lnSpc>
            </a:pPr>
            <a:r>
              <a:rPr lang="ru-RU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По лесам и нивам.</a:t>
            </a:r>
            <a:endParaRPr lang="ru-RU" sz="3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677313_88-p-zelenii-osennii-fon-dlya-fotoshopa-detskii-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Анастасия\Desktop\конкурс осеннее оформление\115\IMG_20221020_074250.jpg"/>
          <p:cNvPicPr>
            <a:picLocks noChangeAspect="1" noChangeArrowheads="1"/>
          </p:cNvPicPr>
          <p:nvPr/>
        </p:nvPicPr>
        <p:blipFill>
          <a:blip r:embed="rId3" cstate="print"/>
          <a:srcRect t="22683" r="-678" b="22712"/>
          <a:stretch>
            <a:fillRect/>
          </a:stretch>
        </p:blipFill>
        <p:spPr bwMode="auto">
          <a:xfrm>
            <a:off x="285720" y="3143248"/>
            <a:ext cx="8429684" cy="3429024"/>
          </a:xfrm>
          <a:prstGeom prst="rect">
            <a:avLst/>
          </a:prstGeom>
          <a:noFill/>
        </p:spPr>
      </p:pic>
      <p:pic>
        <p:nvPicPr>
          <p:cNvPr id="2051" name="Picture 3" descr="C:\Users\Анастасия\Desktop\конкурс осеннее оформление\115\IMG_20221020_075015.jpg"/>
          <p:cNvPicPr>
            <a:picLocks noChangeAspect="1" noChangeArrowheads="1"/>
          </p:cNvPicPr>
          <p:nvPr/>
        </p:nvPicPr>
        <p:blipFill>
          <a:blip r:embed="rId4" cstate="print"/>
          <a:srcRect l="3125" t="17969" r="17708" b="30469"/>
          <a:stretch>
            <a:fillRect/>
          </a:stretch>
        </p:blipFill>
        <p:spPr bwMode="auto">
          <a:xfrm>
            <a:off x="500034" y="428604"/>
            <a:ext cx="2879168" cy="2500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642918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Добрая волшебница </a:t>
            </a:r>
            <a:endParaRPr lang="ru-RU" sz="3600" b="1" dirty="0" smtClean="0">
              <a:ln w="1905"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  <a:p>
            <a:r>
              <a:rPr lang="ru-RU" sz="3600" b="1" dirty="0" smtClean="0">
                <a:ln w="1905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Всё </a:t>
            </a:r>
            <a:r>
              <a:rPr lang="ru-RU" sz="3600" b="1" dirty="0" smtClean="0">
                <a:ln w="1905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переиначила: </a:t>
            </a:r>
            <a:endParaRPr lang="ru-RU" sz="3600" b="1" dirty="0" smtClean="0">
              <a:ln w="1905"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  <a:p>
            <a:r>
              <a:rPr lang="ru-RU" sz="3600" b="1" dirty="0" smtClean="0">
                <a:ln w="1905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Ярко </a:t>
            </a:r>
            <a:r>
              <a:rPr lang="ru-RU" sz="3600" b="1" dirty="0" smtClean="0">
                <a:ln w="1905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– жёлтым цветом </a:t>
            </a:r>
            <a:endParaRPr lang="ru-RU" sz="3600" b="1" dirty="0" smtClean="0">
              <a:ln w="1905"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  <a:p>
            <a:r>
              <a:rPr lang="ru-RU" sz="3600" b="1" dirty="0" smtClean="0">
                <a:ln w="1905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Землю </a:t>
            </a:r>
            <a:r>
              <a:rPr lang="ru-RU" sz="3600" b="1" dirty="0" smtClean="0">
                <a:ln w="1905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разукрасила</a:t>
            </a:r>
            <a:r>
              <a:rPr lang="ru-RU" sz="3600" b="1" dirty="0" smtClean="0">
                <a:ln w="1905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</a:t>
            </a:r>
            <a:endParaRPr lang="ru-RU" sz="3600" b="1" dirty="0">
              <a:ln w="1905"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677313_88-p-zelenii-osennii-fon-dlya-fotoshopa-detskii-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122" name="Picture 2" descr="C:\Users\Анастасия\Desktop\конкурс осеннее оформление\115\IMG_20221020_074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819155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677313_88-p-zelenii-osennii-fon-dlya-fotoshopa-detskii-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075" name="Picture 3" descr="C:\Users\Анастасия\Desktop\конкурс осеннее оформление\115\IMG_20221020_074644.jpg"/>
          <p:cNvPicPr>
            <a:picLocks noChangeAspect="1" noChangeArrowheads="1"/>
          </p:cNvPicPr>
          <p:nvPr/>
        </p:nvPicPr>
        <p:blipFill>
          <a:blip r:embed="rId3" cstate="print"/>
          <a:srcRect l="6557" r="12568" b="3278"/>
          <a:stretch>
            <a:fillRect/>
          </a:stretch>
        </p:blipFill>
        <p:spPr bwMode="auto">
          <a:xfrm>
            <a:off x="5429256" y="642918"/>
            <a:ext cx="2928958" cy="467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настасия\Desktop\конкурс осеннее оформление\115\IMG_20221020_074653.jpg"/>
          <p:cNvPicPr>
            <a:picLocks noChangeAspect="1" noChangeArrowheads="1"/>
          </p:cNvPicPr>
          <p:nvPr/>
        </p:nvPicPr>
        <p:blipFill>
          <a:blip r:embed="rId4" cstate="print"/>
          <a:srcRect l="1667" b="11250"/>
          <a:stretch>
            <a:fillRect/>
          </a:stretch>
        </p:blipFill>
        <p:spPr bwMode="auto">
          <a:xfrm>
            <a:off x="642910" y="571480"/>
            <a:ext cx="4571026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357818" y="5286388"/>
            <a:ext cx="3429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С неба сонный месяц </a:t>
            </a:r>
          </a:p>
          <a:p>
            <a:r>
              <a:rPr lang="ru-RU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Чуду удивляется.</a:t>
            </a:r>
            <a:endParaRPr lang="ru-RU" sz="36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677313_88-p-zelenii-osennii-fon-dlya-fotoshopa-detskii-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Анастасия\Desktop\конкурс осеннее оформление\115\IMG_20221020_123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504828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настасия\Desktop\конкурс осеннее оформление\115\IMG_20221021_073247.jpg"/>
          <p:cNvPicPr>
            <a:picLocks noChangeAspect="1" noChangeArrowheads="1"/>
          </p:cNvPicPr>
          <p:nvPr/>
        </p:nvPicPr>
        <p:blipFill>
          <a:blip r:embed="rId4" cstate="print"/>
          <a:srcRect l="12736" r="12264" b="-1887"/>
          <a:stretch>
            <a:fillRect/>
          </a:stretch>
        </p:blipFill>
        <p:spPr bwMode="auto">
          <a:xfrm>
            <a:off x="5072066" y="285728"/>
            <a:ext cx="378621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643570" y="4214818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Всё </a:t>
            </a:r>
            <a:r>
              <a:rPr lang="ru-RU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переливается.</a:t>
            </a:r>
            <a:endParaRPr lang="ru-RU" sz="36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abriola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142984"/>
            <a:ext cx="3337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Всё кругом искрится,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677313_88-p-zelenii-osennii-fon-dlya-fotoshopa-detskii-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71604" y="1142984"/>
            <a:ext cx="66752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Спасибо за внимание!</a:t>
            </a:r>
            <a:endParaRPr lang="ru-RU" sz="72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75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Муниципальный смотр-конкурс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Муниципальный смотр-конкурс  </dc:title>
  <dc:creator>Анастасия</dc:creator>
  <cp:lastModifiedBy>Анастасия</cp:lastModifiedBy>
  <cp:revision>7</cp:revision>
  <dcterms:created xsi:type="dcterms:W3CDTF">2022-10-23T07:59:08Z</dcterms:created>
  <dcterms:modified xsi:type="dcterms:W3CDTF">2022-10-23T09:08:17Z</dcterms:modified>
</cp:coreProperties>
</file>