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3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25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5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48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6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56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6651" y="-235131"/>
            <a:ext cx="9384341" cy="330816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по развитию речи для детей раннего возраста</a:t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«Сказки В.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5400" b="1" dirty="0" smtClean="0"/>
              <a:t>»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7994" y="4187720"/>
            <a:ext cx="5761973" cy="165576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 МДОАУ д/с №96 «Рябинка» г. Орска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Ильфатовна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72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566" y="292883"/>
            <a:ext cx="4747577" cy="3364717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возможности использования пособия: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-игра «Кто как говорит?»;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упражнение в  использовании предлогов «в», «на», «за», «под»;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упражнение в назывании основных цветов.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64" b="-10664"/>
          <a:stretch/>
        </p:blipFill>
        <p:spPr>
          <a:xfrm rot="10800000">
            <a:off x="5698570" y="0"/>
            <a:ext cx="3528334" cy="264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5657" b="3438"/>
          <a:stretch/>
        </p:blipFill>
        <p:spPr>
          <a:xfrm rot="10800000">
            <a:off x="5141143" y="2540977"/>
            <a:ext cx="6231826" cy="439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262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1802675"/>
            <a:ext cx="5746802" cy="282157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предназначено для организации различных форм работы с детьми раннего возраста: самостоятельной театрализованной, вспомогательной при чтении сказок.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779623" y="732684"/>
            <a:ext cx="3534809" cy="969469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использования пособия: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779623" y="1985554"/>
            <a:ext cx="3534809" cy="1375581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связной речи, речевого творчества; обогащение словарного запаса;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6779623" y="3801291"/>
            <a:ext cx="3534809" cy="1025542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и тактильных ощущений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980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939226" y="413238"/>
            <a:ext cx="3488450" cy="101711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элементы выполнены из ткани и мягкого фетра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939225" y="1600200"/>
            <a:ext cx="3488451" cy="153865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из фетра мягкие, красочные, приятные на ощупь – незаменимые помощники в работе с детьми раннего возраста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7188412" y="3962833"/>
            <a:ext cx="3408397" cy="86400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8" y="513633"/>
            <a:ext cx="6235067" cy="467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75" b="37321"/>
          <a:stretch/>
        </p:blipFill>
        <p:spPr>
          <a:xfrm>
            <a:off x="6939225" y="3138853"/>
            <a:ext cx="3655942" cy="378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8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898" y="151557"/>
            <a:ext cx="8019141" cy="71217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комплекте 2 фоновых поля и герои к 4 сказкам В.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Сутеева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62578" y="909302"/>
            <a:ext cx="2468544" cy="421728"/>
          </a:xfrm>
        </p:spPr>
        <p:txBody>
          <a:bodyPr/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«Цыпленок и утенок»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8978440" y="1013296"/>
            <a:ext cx="1721197" cy="421728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«Три котенка»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6446" r="2114" b="8031"/>
          <a:stretch/>
        </p:blipFill>
        <p:spPr>
          <a:xfrm rot="10800000">
            <a:off x="5275383" y="990226"/>
            <a:ext cx="3568295" cy="249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78968" y="3543300"/>
            <a:ext cx="4396157" cy="329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2791" r="7062" b="-1336"/>
          <a:stretch/>
        </p:blipFill>
        <p:spPr>
          <a:xfrm rot="10800000">
            <a:off x="77985" y="1331030"/>
            <a:ext cx="3634774" cy="2766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r="-1" b="4878"/>
          <a:stretch/>
        </p:blipFill>
        <p:spPr>
          <a:xfrm rot="10800000">
            <a:off x="2532358" y="3543300"/>
            <a:ext cx="4914725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372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112" y="125830"/>
            <a:ext cx="1822096" cy="50721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 «Дом»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7625024" y="158475"/>
            <a:ext cx="1949797" cy="50572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 «Двор»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t="1797" r="9482"/>
          <a:stretch/>
        </p:blipFill>
        <p:spPr>
          <a:xfrm>
            <a:off x="5270066" y="764930"/>
            <a:ext cx="6921934" cy="476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265" r="7080" b="7452"/>
          <a:stretch/>
        </p:blipFill>
        <p:spPr>
          <a:xfrm rot="5400000">
            <a:off x="-430887" y="1454525"/>
            <a:ext cx="6266955" cy="468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743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233019" y="105178"/>
            <a:ext cx="2609220" cy="52330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«Петух и краски»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7817908" y="103257"/>
            <a:ext cx="2758690" cy="52330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сказал Мяу?»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4336" b="5012"/>
          <a:stretch/>
        </p:blipFill>
        <p:spPr>
          <a:xfrm rot="10800000">
            <a:off x="104341" y="756138"/>
            <a:ext cx="4789877" cy="2940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23190" y="3871856"/>
            <a:ext cx="3981524" cy="2986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3" r="8882" b="6016"/>
          <a:stretch/>
        </p:blipFill>
        <p:spPr>
          <a:xfrm rot="10800000">
            <a:off x="104340" y="3766728"/>
            <a:ext cx="4789877" cy="3091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89792" y="756138"/>
            <a:ext cx="4014922" cy="3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3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37971"/>
            <a:ext cx="6044950" cy="453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04273" y="2116240"/>
            <a:ext cx="5945373" cy="453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-633046" y="4504997"/>
            <a:ext cx="4123592" cy="52420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сказал Мяу?»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 flipH="1">
            <a:off x="9108830" y="1723292"/>
            <a:ext cx="2453053" cy="457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«Три котенка»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154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b="3168"/>
          <a:stretch/>
        </p:blipFill>
        <p:spPr>
          <a:xfrm rot="10800000">
            <a:off x="1018748" y="70337"/>
            <a:ext cx="9382552" cy="698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9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" b="3163"/>
          <a:stretch/>
        </p:blipFill>
        <p:spPr>
          <a:xfrm rot="10800000">
            <a:off x="816662" y="57150"/>
            <a:ext cx="9443957" cy="680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315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000112</Template>
  <TotalTime>101</TotalTime>
  <Words>140</Words>
  <Application>Microsoft Office PowerPoint</Application>
  <PresentationFormat>Широкоэкранный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Segoe UI</vt:lpstr>
      <vt:lpstr>Segoe UI Light</vt:lpstr>
      <vt:lpstr>Times New Roman</vt:lpstr>
      <vt:lpstr>Тема1</vt:lpstr>
      <vt:lpstr>  Дидактическое пособие по развитию речи для детей раннего возраста  «Сказки В. Сутеева»</vt:lpstr>
      <vt:lpstr>Пособие предназначено для организации различных форм работы с детьми раннего возраста: самостоятельной театрализованной, вспомогательной при чтении сказок.</vt:lpstr>
      <vt:lpstr>Презентация PowerPoint</vt:lpstr>
      <vt:lpstr>В комплекте 2 фоновых поля и герои к 4 сказкам В. Сутеева:</vt:lpstr>
      <vt:lpstr>Фон «Дом»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возможности использования пособия:  -игра «Кто как говорит?»; - упражнение в  использовании предлогов «в», «на», «за», «под»; - упражнение в назывании основных цветов.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2022-02-27T12:41:18Z</dcterms:created>
  <dcterms:modified xsi:type="dcterms:W3CDTF">2022-02-27T14:23:02Z</dcterms:modified>
</cp:coreProperties>
</file>