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8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6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6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1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7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6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3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0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5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059A-2BEE-4FA6-94D3-A7E587F7013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8B5E-3330-4807-87A4-8DE39C74F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2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63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ФИЗИЧЕСКОЕ РАЗВИТИЕ ДЕТЕЙ РАННЕГО ВОЗРАСТА ПОСРЕДСТВОМ КОМПЛЕКСОВ УТРЕННЕЙ ГИМНАСТИКИ</a:t>
            </a:r>
            <a:endParaRPr lang="ru-RU" sz="4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3602038"/>
            <a:ext cx="4364182" cy="1655762"/>
          </a:xfrm>
        </p:spPr>
        <p:txBody>
          <a:bodyPr/>
          <a:lstStyle/>
          <a:p>
            <a:r>
              <a:rPr lang="ru-RU" b="1" dirty="0" smtClean="0"/>
              <a:t>ВОСПИТАТЕЛЬ МДОАУ    ЦРР Д/С №120 Г. ОРСКА «КРЕПЫШ»</a:t>
            </a:r>
          </a:p>
          <a:p>
            <a:r>
              <a:rPr lang="ru-RU" b="1" dirty="0" smtClean="0"/>
              <a:t>КНЯЗЕВА Н.В.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64" y="2919991"/>
            <a:ext cx="4416136" cy="29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После ОРУ проводится чередование ходьбы и бега 2-3 раза по 10-15 секунд.</a:t>
            </a:r>
            <a:r>
              <a:rPr lang="ru-RU" sz="3200" b="1" dirty="0" smtClean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Вместо бега в некоторых комплексах можно предложить детям прыжки. </a:t>
            </a:r>
            <a:endParaRPr lang="ru-RU" sz="32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7032"/>
            <a:ext cx="4754125" cy="352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0818"/>
            <a:ext cx="4816470" cy="357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75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В заключительной части утренней гимнастики проводится ходьба и упражнения для восстановления дыхания.</a:t>
            </a:r>
            <a:r>
              <a:rPr lang="ru-RU" sz="3600" b="1" dirty="0" smtClean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ru-RU" sz="3600" b="1" dirty="0" smtClean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+mn-lt"/>
                <a:ea typeface="Times New Roman" panose="02020603050405020304" pitchFamily="18" charset="0"/>
              </a:rPr>
            </a:br>
            <a:endParaRPr lang="ru-RU" sz="36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2252461"/>
            <a:ext cx="4815022" cy="356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3" y="2252461"/>
            <a:ext cx="4815022" cy="356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14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2118"/>
            <a:ext cx="10609119" cy="26289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3100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Гимнастика </a:t>
            </a:r>
            <a:r>
              <a:rPr lang="ru-RU" sz="31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должна создавать для детей радостный эмоциональный подъем. Если детям скучно, если они неохотно идут на гимнастику, то никакого оздоровительного эффекта, даже при систематическом проведении, не приходится ожидать. Поэтому в своей работе </a:t>
            </a:r>
            <a:r>
              <a:rPr lang="ru-RU" sz="3100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я </a:t>
            </a:r>
            <a:r>
              <a:rPr lang="ru-RU" sz="31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часто </a:t>
            </a:r>
            <a:r>
              <a:rPr lang="ru-RU" sz="3100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использую </a:t>
            </a:r>
            <a:r>
              <a:rPr lang="ru-RU" sz="31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специально разработанные комплексы упражнений для детей раннего возраста.</a:t>
            </a:r>
            <a:r>
              <a:rPr lang="ru-RU" sz="31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+mn-cs"/>
              </a:rPr>
              <a:t/>
            </a:r>
            <a:br>
              <a:rPr lang="ru-RU" sz="31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+mn-cs"/>
              </a:rPr>
            </a:br>
            <a:endParaRPr lang="ru-RU" sz="31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66655"/>
            <a:ext cx="5323609" cy="2810309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000" b="1" dirty="0">
                <a:solidFill>
                  <a:srgbClr val="1B1C2A"/>
                </a:solidFill>
              </a:rPr>
              <a:t>При составлении комплекса утренней зарядки педагог руководствуется, прежде всего, тем, чтобы у </a:t>
            </a:r>
            <a:r>
              <a:rPr lang="ru-RU" b="1" dirty="0">
                <a:solidFill>
                  <a:srgbClr val="1B1C2A"/>
                </a:solidFill>
              </a:rPr>
              <a:t>детей была возможность всесторонне развиваться, то есть подбираются движения разных видов.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9" y="2951018"/>
            <a:ext cx="4079265" cy="302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5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172" y="716972"/>
            <a:ext cx="10179627" cy="55487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Преимущество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разработанных комплексов заключается в том, что они могут использоваться как с музыкальным сопровождением, так и без музыки. Интерес детей поддерживается при этом за счет стихотворного материала, который произносит педагог, задавая ритм и темп движения.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вам ознакомиться с картотекой комплексов утренней гимнастики для детей раннего возраста, а также посмотреть на проведение утренней зарядки в 1 младшей группе (дети от 2 до 3 лет)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2198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0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Ранний возраст </a:t>
            </a:r>
            <a:r>
              <a:rPr lang="ru-RU" sz="2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важнейший стартовый период жизни человека, период наиболее быстрого развития, строения и функций организма ребенка. Крепкий полноценно физически, развивающийся ребенок меньше подвержен заболеваниям. Одна из задач образовательной деятельности в настоящее время – охрана и укрепление физического и психического здоровья детей, в том числе их эмоционального благополучия.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9297"/>
            <a:ext cx="10058400" cy="25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31"/>
            <a:ext cx="12192001" cy="68610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09" y="365125"/>
            <a:ext cx="10906991" cy="132556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effectLst/>
                <a:latin typeface="+mn-lt"/>
                <a:ea typeface="Times New Roman" panose="02020603050405020304" pitchFamily="18" charset="0"/>
              </a:rPr>
              <a:t>Утренняя гимнастика – это самый простой и доступный способ поддержать и сохранить здоровье детей.</a:t>
            </a:r>
            <a:r>
              <a:rPr lang="ru-RU" sz="3200" b="1" dirty="0" smtClean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200" b="1" dirty="0" smtClean="0">
                <a:solidFill>
                  <a:srgbClr val="11111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Утренняя гимнастика – это система физических упражнений для развития организма и укрепления здоровья, выполняемая с утра</a:t>
            </a:r>
            <a:r>
              <a:rPr lang="ru-RU" sz="3200" dirty="0" smtClean="0">
                <a:solidFill>
                  <a:srgbClr val="11111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76" y="2719504"/>
            <a:ext cx="3901448" cy="35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554" y="365125"/>
            <a:ext cx="7180119" cy="144289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effectLst/>
                <a:latin typeface="+mn-lt"/>
                <a:ea typeface="Segoe UI Symbol" panose="020B0502040204020203" pitchFamily="34" charset="0"/>
              </a:rPr>
              <a:t>У воспитателей часто возникает вопрос: как правильно организовать проведение утренней гимнастики в группе раннего возраста, чтобы гимнастика действительно имела благоприятное воздействие на организм ребенка?</a:t>
            </a:r>
            <a:r>
              <a:rPr lang="ru-RU" sz="3600" b="1" dirty="0" smtClean="0">
                <a:effectLst/>
                <a:latin typeface="+mn-lt"/>
                <a:ea typeface="Segoe UI Symbol" panose="020B0502040204020203" pitchFamily="34" charset="0"/>
              </a:rPr>
              <a:t/>
            </a:r>
            <a:br>
              <a:rPr lang="ru-RU" sz="3600" b="1" dirty="0" smtClean="0">
                <a:effectLst/>
                <a:latin typeface="+mn-lt"/>
                <a:ea typeface="Segoe UI Symbol" panose="020B0502040204020203" pitchFamily="34" charset="0"/>
              </a:rPr>
            </a:br>
            <a:endParaRPr lang="ru-RU" sz="3600" b="1" dirty="0">
              <a:latin typeface="+mn-lt"/>
              <a:ea typeface="Segoe UI Symbol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55" y="1236519"/>
            <a:ext cx="2081645" cy="25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Общие требования к проведению утренней гимнастики: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систематически</a:t>
            </a: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до завтрака</a:t>
            </a: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соблюдать гигиенические правила – помещение должно быть хорошо проветренным, обеспечен доступ свежего воздуха; ковровое покрытие, если таковое имеется, чистое</a:t>
            </a: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занимаются в облегченной одежде, не стесняющей движения и дыхание</a:t>
            </a: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упражнения, используемые в утренней гимнастике, должны быть просты и знакомы детям</a:t>
            </a: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теплое время года, в хорошую погоду рекомендуется проводить утреннюю гимнастику на воздухе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385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68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527" y="354734"/>
            <a:ext cx="10515600" cy="13255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утренней гимнастики: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573" y="1111827"/>
            <a:ext cx="10141528" cy="493568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систематического ежедневного проведения утренней гимнастики все предназначенные для этого упражнения объединяются в комплексы.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комплекс составляют упражнения, расположенные последовательно. Обычная структура утренней гимнастики такова: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вводная ходьба, которая чередуется с бегом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перестроение для выполнения общеразвивающих упражнений (ОРУ)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бег, или же вместо него в комплексы упражнений включаются прыжки. Бег или прыжки сменяются ходьбой, которая возвращает организм в спокойное состояние.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85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проведения утренней гимнастики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09630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Продолжительность утренней гимнастики 5-6 минут. </a:t>
            </a:r>
            <a:endParaRPr lang="ru-RU" sz="2400" b="1" dirty="0" smtClean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Вначале выполняется ходьба разными способами, доступная детям этого возраста (обычная, на носках, с высоким подниманием колена), в чередовании с бегом, который выполняется в среднем темпе (2-3 раза). Продолжительность бега без перерыва для младшего возраста составляет 10-20 сек.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63" y="3628809"/>
            <a:ext cx="3709555" cy="24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После бега дети младшей группы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перестраиваются и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переходят к выполнению общеразвивающих упражнений.</a:t>
            </a:r>
            <a:r>
              <a:rPr lang="ru-RU" sz="2800" b="1" dirty="0" smtClean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Комплекс ОРУ для детей этой возрастной группы состоит из 3 упражнений, каждое из которых повторяется 4-6 раз </a:t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5573" y="1927059"/>
            <a:ext cx="56422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endParaRPr lang="ru-RU" sz="28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для мышц плечевого пояса и рук;</a:t>
            </a:r>
            <a:endParaRPr lang="ru-RU" sz="2800" b="1" dirty="0" smtClean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для мышц туловища;</a:t>
            </a:r>
            <a:endParaRPr lang="ru-RU" sz="2800" b="1" dirty="0" smtClean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для мышц ног.</a:t>
            </a:r>
            <a:endParaRPr lang="ru-RU" sz="28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10" y="3335482"/>
            <a:ext cx="4081098" cy="302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56" y="2164038"/>
            <a:ext cx="4063854" cy="301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99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 в младшем возрасте выполняются не только из положения стоя, но и из исходных положений сидя и лежа на полу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3" y="2793965"/>
            <a:ext cx="4193015" cy="310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3965"/>
            <a:ext cx="4193015" cy="310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3737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120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 Symbol</vt:lpstr>
      <vt:lpstr>Times New Roman</vt:lpstr>
      <vt:lpstr>Тема Office</vt:lpstr>
      <vt:lpstr>ФИЗИЧЕСКОЕ РАЗВИТИЕ ДЕТЕЙ РАННЕГО ВОЗРАСТА ПОСРЕДСТВОМ КОМПЛЕКСОВ УТРЕННЕЙ ГИМНАСТИКИ</vt:lpstr>
      <vt:lpstr>      Ранний возраст – важнейший стартовый период жизни человека, период наиболее быстрого развития, строения и функций организма ребенка. Крепкий полноценно физически, развивающийся ребенок меньше подвержен заболеваниям. Одна из задач образовательной деятельности в настоящее время – охрана и укрепление физического и психического здоровья детей, в том числе их эмоционального благополучия. </vt:lpstr>
      <vt:lpstr>     Утренняя гимнастика – это самый простой и доступный способ поддержать и сохранить здоровье детей.   Утренняя гимнастика – это система физических упражнений для развития организма и укрепления здоровья, выполняемая с утра. </vt:lpstr>
      <vt:lpstr>         У воспитателей часто возникает вопрос: как правильно организовать проведение утренней гимнастики в группе раннего возраста, чтобы гимнастика действительно имела благоприятное воздействие на организм ребенка? </vt:lpstr>
      <vt:lpstr>  Общие требования к проведению утренней гимнастики: </vt:lpstr>
      <vt:lpstr>Структура утренней гимнастики: </vt:lpstr>
      <vt:lpstr>Методика проведения утренней гимнастики </vt:lpstr>
      <vt:lpstr>   После бега дети младшей группы перестраиваются и переходят к выполнению общеразвивающих упражнений. Комплекс ОРУ для детей этой возрастной группы состоит из 3 упражнений, каждое из которых повторяется 4-6 раз  </vt:lpstr>
      <vt:lpstr>   Общеразвивающие упражнения в младшем возрасте выполняются не только из положения стоя, но и из исходных положений сидя и лежа на полу</vt:lpstr>
      <vt:lpstr>   После ОРУ проводится чередование ходьбы и бега 2-3 раза по 10-15 секунд. Вместо бега в некоторых комплексах можно предложить детям прыжки. </vt:lpstr>
      <vt:lpstr>    В заключительной части утренней гимнастики проводится ходьба и упражнения для восстановления дыхания.   </vt:lpstr>
      <vt:lpstr>   Гимнастика должна создавать для детей радостный эмоциональный подъем. Если детям скучно, если они неохотно идут на гимнастику, то никакого оздоровительного эффекта, даже при систематическом проведении, не приходится ожидать. Поэтому в своей работе я часто использую специально разработанные комплексы упражнений для детей раннего возраста. </vt:lpstr>
      <vt:lpstr>Преимущество разработанных комплексов заключается в том, что они могут использоваться как с музыкальным сопровождением, так и без музыки. Интерес детей поддерживается при этом за счет стихотворного материала, который произносит педагог, задавая ритм и темп движения.   Предлагаю вам ознакомиться с картотекой комплексов утренней гимнастики для детей раннего возраста, а также посмотреть на проведение утренней зарядки в 1 младшей группе (дети от 2 до 3 лет)  </vt:lpstr>
    </vt:vector>
  </TitlesOfParts>
  <Company>DreamLair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ДЕТЕЙ РАННЕГО ВОЗРАСТА ПОСРЕДСТВОМ КОМПЛЕКСОВ УТРЕННЕЙ ГИМНАСТИКИ</dc:title>
  <dc:creator>1</dc:creator>
  <cp:lastModifiedBy>1</cp:lastModifiedBy>
  <cp:revision>15</cp:revision>
  <dcterms:created xsi:type="dcterms:W3CDTF">2021-02-15T05:04:48Z</dcterms:created>
  <dcterms:modified xsi:type="dcterms:W3CDTF">2021-02-17T15:14:33Z</dcterms:modified>
</cp:coreProperties>
</file>