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257" r:id="rId4"/>
    <p:sldId id="288" r:id="rId5"/>
    <p:sldId id="258" r:id="rId6"/>
    <p:sldId id="260" r:id="rId7"/>
    <p:sldId id="262" r:id="rId8"/>
    <p:sldId id="285" r:id="rId9"/>
    <p:sldId id="263" r:id="rId10"/>
    <p:sldId id="274" r:id="rId11"/>
    <p:sldId id="277" r:id="rId12"/>
    <p:sldId id="264" r:id="rId13"/>
    <p:sldId id="265" r:id="rId14"/>
    <p:sldId id="267" r:id="rId15"/>
    <p:sldId id="270" r:id="rId16"/>
    <p:sldId id="266" r:id="rId17"/>
    <p:sldId id="268" r:id="rId18"/>
    <p:sldId id="269" r:id="rId19"/>
    <p:sldId id="271" r:id="rId20"/>
    <p:sldId id="273" r:id="rId21"/>
    <p:sldId id="272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78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821F1CD-B67D-436D-9123-52D546FAB1BC}">
          <p14:sldIdLst>
            <p14:sldId id="256"/>
            <p14:sldId id="289"/>
            <p14:sldId id="257"/>
            <p14:sldId id="288"/>
            <p14:sldId id="258"/>
            <p14:sldId id="260"/>
            <p14:sldId id="262"/>
            <p14:sldId id="285"/>
            <p14:sldId id="263"/>
            <p14:sldId id="274"/>
            <p14:sldId id="277"/>
            <p14:sldId id="264"/>
            <p14:sldId id="265"/>
            <p14:sldId id="267"/>
            <p14:sldId id="270"/>
            <p14:sldId id="266"/>
            <p14:sldId id="268"/>
            <p14:sldId id="269"/>
            <p14:sldId id="271"/>
            <p14:sldId id="273"/>
            <p14:sldId id="272"/>
            <p14:sldId id="275"/>
            <p14:sldId id="276"/>
            <p14:sldId id="279"/>
            <p14:sldId id="280"/>
            <p14:sldId id="281"/>
            <p14:sldId id="282"/>
            <p14:sldId id="283"/>
            <p14:sldId id="278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743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3F32A9-86D3-4498-BFF9-DFD025DD85C6}" type="datetimeFigureOut">
              <a:rPr lang="ru-RU" smtClean="0"/>
              <a:pPr/>
              <a:t>22.10.2022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966889-A253-4600-A82A-E54ECEC46F1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Программа «Мастер»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по художественно-эстетическому развитию ребенка</a:t>
            </a:r>
          </a:p>
          <a:p>
            <a:r>
              <a:rPr lang="ru-RU" dirty="0"/>
              <a:t>МАУ ЦРР №116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\Desktop\IMG003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  <p:pic>
        <p:nvPicPr>
          <p:cNvPr id="1026" name="Picture 2" descr="C:\Users\Татьяна Всеволодовна\Desktop\МОЯ ПРОГРАММА\фото\IMG_0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МАМА!\IMG006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</p:spPr>
      </p:pic>
      <p:pic>
        <p:nvPicPr>
          <p:cNvPr id="1026" name="Picture 2" descr="C:\Users\Татьяна Всеволодовна\Desktop\МОЯ ПРОГРАММА\фото\IMG_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IMG003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IMG003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IMG003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1\Desktop\IMG003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IMG004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IMG004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IMG004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Desktop\IMG004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3B134-FB4B-4321-A8D8-4139D632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DE8ED-3353-46F3-B737-3C62928F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Социально-экономические преобразования в обществе диктуют необходимость формирования творчески активной личности, обладающей способностью решать нестандартно задачи</a:t>
            </a:r>
          </a:p>
          <a:p>
            <a:r>
              <a:rPr lang="ru-RU" dirty="0"/>
              <a:t>А, также, школьное обучение требует уже достаточно сформированного уровня творческих способностей и психических процессов: мышления, восприятия, памяти, воображения</a:t>
            </a:r>
          </a:p>
          <a:p>
            <a:r>
              <a:rPr lang="ru-RU" dirty="0"/>
              <a:t>Обозначенная актуальность определила необходимость разработки </a:t>
            </a:r>
            <a:r>
              <a:rPr lang="ru-RU"/>
              <a:t>данной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296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IMG004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224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IMG00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МАМА!\IMG007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МАМА!\IMG007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МАМА!\IMG006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\Desktop\МАМА!\IMG006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Desktop\МАМА!\IMG006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МАМА!\IMG006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250"/>
            <a:ext cx="8136904" cy="597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1\Desktop\МАМА!\IMG006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МАМА!\IMG006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программы: развитие художественно-творческих способностей детей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Является частью реализации художественно-эстетического направления развития дошкольника</a:t>
            </a:r>
          </a:p>
          <a:p>
            <a:r>
              <a:rPr lang="ru-RU" dirty="0"/>
              <a:t>Создает предпосылки универсальных учебных действий</a:t>
            </a:r>
          </a:p>
          <a:p>
            <a:r>
              <a:rPr lang="ru-RU" dirty="0"/>
              <a:t>Способствует свободному выражению мыслей, чувств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Photos\IMG007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Photos\IMG007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29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E65265-57D5-4CC5-AE4C-0A6413A8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педагогике выделено 4 группы способностей: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B4FB91-7D6D-4E49-B36B-FEF1153ED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Способность целенаправленного восприятия предмета или объекта</a:t>
            </a:r>
          </a:p>
          <a:p>
            <a:r>
              <a:rPr lang="ru-RU" dirty="0"/>
              <a:t>Способность формирования обобщенного представления о нем</a:t>
            </a:r>
          </a:p>
          <a:p>
            <a:r>
              <a:rPr lang="ru-RU" dirty="0"/>
              <a:t>Способность совершать комплекс движений под контролем взора</a:t>
            </a:r>
          </a:p>
          <a:p>
            <a:r>
              <a:rPr lang="ru-RU" dirty="0"/>
              <a:t>Способность создания изображения и преобразования его с учетом накопленного раннее опыта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Программы позволяет развивать их все.</a:t>
            </a:r>
          </a:p>
        </p:txBody>
      </p:sp>
    </p:spTree>
    <p:extLst>
      <p:ext uri="{BB962C8B-B14F-4D97-AF65-F5344CB8AC3E}">
        <p14:creationId xmlns:p14="http://schemas.microsoft.com/office/powerpoint/2010/main" val="41333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Обогащать и развивать художественный опыт детей</a:t>
            </a:r>
          </a:p>
          <a:p>
            <a:r>
              <a:rPr lang="ru-RU" dirty="0"/>
              <a:t>Поощрять и поддерживать творческие находки</a:t>
            </a:r>
          </a:p>
          <a:p>
            <a:r>
              <a:rPr lang="ru-RU" dirty="0"/>
              <a:t>Учить фантазировать</a:t>
            </a:r>
          </a:p>
          <a:p>
            <a:r>
              <a:rPr lang="ru-RU" dirty="0"/>
              <a:t>Способствовать накоплению сенсорного опыта и обогащению чувственных впечатлений в процессе восприятия природы и художественных произведений.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Рассматривание картин художников</a:t>
            </a:r>
          </a:p>
          <a:p>
            <a:r>
              <a:rPr lang="ru-RU" dirty="0"/>
              <a:t>Наблюдения природных явлений</a:t>
            </a:r>
          </a:p>
          <a:p>
            <a:r>
              <a:rPr lang="ru-RU" dirty="0"/>
              <a:t>Игры по цветоведению</a:t>
            </a:r>
          </a:p>
          <a:p>
            <a:r>
              <a:rPr lang="ru-RU" dirty="0"/>
              <a:t>Наблюдение за процессом зарисовок педагогом</a:t>
            </a:r>
          </a:p>
          <a:p>
            <a:r>
              <a:rPr lang="ru-RU" dirty="0"/>
              <a:t>Организация в группе художественной галереи</a:t>
            </a:r>
          </a:p>
          <a:p>
            <a:r>
              <a:rPr lang="ru-RU" dirty="0"/>
              <a:t>Организация выставки детских работ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выставка</a:t>
            </a:r>
          </a:p>
        </p:txBody>
      </p:sp>
      <p:pic>
        <p:nvPicPr>
          <p:cNvPr id="2051" name="Picture 3" descr="J:\Photos\IMG004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52928" cy="5631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\Desktop\МАМА!\IMG005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Работы детей</a:t>
            </a:r>
          </a:p>
        </p:txBody>
      </p:sp>
      <p:pic>
        <p:nvPicPr>
          <p:cNvPr id="20482" name="Picture 2" descr="J:\Photos\IMG005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703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190</Words>
  <Application>Microsoft Office PowerPoint</Application>
  <PresentationFormat>Экран (4:3)</PresentationFormat>
  <Paragraphs>32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Calibri</vt:lpstr>
      <vt:lpstr>Constantia</vt:lpstr>
      <vt:lpstr>Wingdings 2</vt:lpstr>
      <vt:lpstr>Поток</vt:lpstr>
      <vt:lpstr>Программа «Мастер»</vt:lpstr>
      <vt:lpstr>Актуальность программы:</vt:lpstr>
      <vt:lpstr>Цель программы: развитие художественно-творческих способностей детей </vt:lpstr>
      <vt:lpstr>В педагогике выделено 4 группы способностей:</vt:lpstr>
      <vt:lpstr>задачи</vt:lpstr>
      <vt:lpstr>Формы работы</vt:lpstr>
      <vt:lpstr>Фото выставка</vt:lpstr>
      <vt:lpstr>Презентация PowerPoint</vt:lpstr>
      <vt:lpstr>Работы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«Мастер»</dc:title>
  <dc:creator>1</dc:creator>
  <cp:lastModifiedBy>татьяна ткачук</cp:lastModifiedBy>
  <cp:revision>22</cp:revision>
  <dcterms:created xsi:type="dcterms:W3CDTF">2012-07-19T12:47:10Z</dcterms:created>
  <dcterms:modified xsi:type="dcterms:W3CDTF">2022-10-22T07:18:57Z</dcterms:modified>
</cp:coreProperties>
</file>