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160-4A65-4224-972B-12C189122F1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1DF-BA8A-49BE-B7EA-2E9858E9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160-4A65-4224-972B-12C189122F1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1DF-BA8A-49BE-B7EA-2E9858E9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160-4A65-4224-972B-12C189122F1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1DF-BA8A-49BE-B7EA-2E9858E9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160-4A65-4224-972B-12C189122F1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1DF-BA8A-49BE-B7EA-2E9858E9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160-4A65-4224-972B-12C189122F1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1DF-BA8A-49BE-B7EA-2E9858E9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160-4A65-4224-972B-12C189122F1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1DF-BA8A-49BE-B7EA-2E9858E9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160-4A65-4224-972B-12C189122F1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1DF-BA8A-49BE-B7EA-2E9858E9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160-4A65-4224-972B-12C189122F1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1DF-BA8A-49BE-B7EA-2E9858E9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160-4A65-4224-972B-12C189122F1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1DF-BA8A-49BE-B7EA-2E9858E9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160-4A65-4224-972B-12C189122F1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1DF-BA8A-49BE-B7EA-2E9858E9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160-4A65-4224-972B-12C189122F1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1DF-BA8A-49BE-B7EA-2E9858E9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90160-4A65-4224-972B-12C189122F1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31DF-BA8A-49BE-B7EA-2E9858E9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7/01/17/s_587d991462a59/img_s531059_1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28" y="714356"/>
            <a:ext cx="728667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Муниципальное дошкольное образовательное автономное учреждение « Детский сад №31 комбинированного вида « Звездочка» г.Орска»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Дидактическая – настольная игра по ОБЖ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«Ромашка безопасности»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Старовойтова Т.А.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оспитатель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ысшей категории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МДОАУ№31 г.Орск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Admin\Desktop\ромашка.jpg"/>
          <p:cNvPicPr/>
          <p:nvPr/>
        </p:nvPicPr>
        <p:blipFill>
          <a:blip r:embed="rId3" cstate="print"/>
          <a:srcRect l="18063" t="17957" r="18108" b="18098"/>
          <a:stretch>
            <a:fillRect/>
          </a:stretch>
        </p:blipFill>
        <p:spPr bwMode="auto">
          <a:xfrm>
            <a:off x="3071802" y="3071810"/>
            <a:ext cx="3318510" cy="33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7/01/17/s_587d991462a59/img_s531059_1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71538" y="1142984"/>
            <a:ext cx="742955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дошкольников навыков безопасного поведения в различных опасных жизненных ситуациях, самостоятельности и ответственности за свою жизнь и здоровье.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Знакомить с бытовыми источниками опасности (огонь, электричество, опасные предметы) с необходимыми действиями в случае опасности, формирование представления о способах безопасного поведения в быту;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правила безопасного поведения на воде,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представления у воспитанников об использовании специального оборудования на воде и под водой;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логическое мышление, сообразительность, инициативу при решении проблемных ситуаций, умение предвидеть опасность,  и по возможности избегать, при необходимости – действовать;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чувства взаимопомощи и товарищества, безопасного поведения.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7/01/17/s_587d991462a59/img_s531059_1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1000108"/>
            <a:ext cx="75009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Оборудование: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с изображением опасных ситуаций (вода, электричество, опасные предметы, огонь).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Правила игры: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карточках изображены опасные ситуации (на воде, с огнём, электричеством, опасные предметы). Дети должны собрать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Ромашку» и объяснить почему так нельзя делать.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использовать воспитателю на занятиях и в свободной деятельности детей.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Играя в эту игру у дошкольников сформируются основы безопасного поведения на воде, с электрическими приборами, огнем, знания об осторожном обращении с опасными предметами.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7/01/17/s_587d991462a59/img_s531059_1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ownloads\InShot_20240131_145454842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350046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wnloads\InShot_20240131_1458099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071810"/>
            <a:ext cx="36433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ультяшный маленький мальчик думает с вопросительным знаком | Премиум  вектор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8604"/>
            <a:ext cx="1357322" cy="230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d.multiurok.ru/html/2017/01/17/s_587d991462a59/img_s531059_1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ownloads\InShot_20240131_150012169.jpg"/>
          <p:cNvPicPr/>
          <p:nvPr/>
        </p:nvPicPr>
        <p:blipFill>
          <a:blip r:embed="rId3" cstate="print"/>
          <a:srcRect t="12051" b="12025"/>
          <a:stretch>
            <a:fillRect/>
          </a:stretch>
        </p:blipFill>
        <p:spPr bwMode="auto">
          <a:xfrm>
            <a:off x="1214414" y="571480"/>
            <a:ext cx="3539490" cy="26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wnloads\InShot_20240131_150055056.jpg"/>
          <p:cNvPicPr/>
          <p:nvPr/>
        </p:nvPicPr>
        <p:blipFill>
          <a:blip r:embed="rId4" cstate="print"/>
          <a:srcRect t="12227" b="12336"/>
          <a:stretch>
            <a:fillRect/>
          </a:stretch>
        </p:blipFill>
        <p:spPr bwMode="auto">
          <a:xfrm>
            <a:off x="5143504" y="3500438"/>
            <a:ext cx="3571900" cy="27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частливый милый маленький ребенок девочка с восклицательным знаком |  Премиум векторы"/>
          <p:cNvPicPr/>
          <p:nvPr/>
        </p:nvPicPr>
        <p:blipFill>
          <a:blip r:embed="rId5"/>
          <a:srcRect l="9142" t="8495" r="19459" b="6610"/>
          <a:stretch>
            <a:fillRect/>
          </a:stretch>
        </p:blipFill>
        <p:spPr bwMode="auto">
          <a:xfrm>
            <a:off x="5857884" y="571480"/>
            <a:ext cx="1870710" cy="266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7/01/17/s_587d991462a59/img_s531059_1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1000109"/>
            <a:ext cx="55007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249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2024-01-29T11:33:15Z</dcterms:created>
  <dcterms:modified xsi:type="dcterms:W3CDTF">2024-02-02T02:34:06Z</dcterms:modified>
</cp:coreProperties>
</file>