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62" r:id="rId4"/>
    <p:sldId id="271" r:id="rId5"/>
    <p:sldId id="259" r:id="rId6"/>
    <p:sldId id="261" r:id="rId7"/>
    <p:sldId id="260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76" d="100"/>
          <a:sy n="76" d="100"/>
        </p:scale>
        <p:origin x="-972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34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540C3-F16E-46BE-B640-FBB2F57D757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A5518-9390-42A9-85FD-D44784B06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928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6F06A-4860-4995-BD98-6BB8E6DED05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21001-0C7A-4A40-AE55-9F8D70C03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941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5" y="3140968"/>
            <a:ext cx="7488832" cy="1584176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180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180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772816"/>
            <a:ext cx="7560840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8544" y="2132856"/>
            <a:ext cx="7488832" cy="216024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</a:t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азвивашка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5в1»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17" y="4953321"/>
            <a:ext cx="686435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43608" y="1700808"/>
            <a:ext cx="7344816" cy="388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Цели, задачи: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умение пересказывать знакомую сказку последовательно;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умение располагать в правильной последовательности героев сказки, развивать внимание, память . Мышление. Мелкую моторику;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умение ориентироваться в пространстве;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оспитывать любовь к сказке.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Игра: «Расскажи сказку»</a:t>
            </a:r>
            <a:endParaRPr lang="ru-RU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788024" y="1700808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13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608513" cy="453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36712"/>
            <a:ext cx="352901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788024" y="1700808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3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4788024" y="1700808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08912" cy="72008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Игра: «Сад - огород</a:t>
            </a:r>
            <a:r>
              <a:rPr lang="ru-RU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556792"/>
            <a:ext cx="73448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панно присутствуют разнообразные сочетания игровых элементов. Каждый из таких элементов направлен на развитие мелкой моторики пальцев рук,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сенсорики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сенсомоторной координации, логики, тактильных ощущений ребенка и способствует формированию элементарных знаний об окружающем мире. 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знаний об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овощах и фруктах,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они растут, кто за ними ухаживает,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моторики </a:t>
            </a:r>
          </a:p>
        </p:txBody>
      </p:sp>
    </p:spTree>
    <p:extLst>
      <p:ext uri="{BB962C8B-B14F-4D97-AF65-F5344CB8AC3E}">
        <p14:creationId xmlns:p14="http://schemas.microsoft.com/office/powerpoint/2010/main" val="423860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4788024" y="1700808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3"/>
            <a:ext cx="4608512" cy="44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36712"/>
            <a:ext cx="3528392" cy="445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87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30213" y="476672"/>
            <a:ext cx="8030219" cy="144016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772816"/>
            <a:ext cx="74168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дидактические пособия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замечательная развивающая среда для малыша. Играя в них: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формируется интерес к НОД; 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Формируются умения и навыки в различных образовательных областях; 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 детей развивается речь, память, внимание, мышление, воображение; 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Ребенок становится психологически более раскован; 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Повышается уровень навыков свободного общения со взрослыми и детьми; </a:t>
            </a:r>
            <a:endParaRPr lang="ru-RU" sz="2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расширяется кругозор детей, обогащается словарный запас</a:t>
            </a:r>
          </a:p>
        </p:txBody>
      </p:sp>
    </p:spTree>
    <p:extLst>
      <p:ext uri="{BB962C8B-B14F-4D97-AF65-F5344CB8AC3E}">
        <p14:creationId xmlns:p14="http://schemas.microsoft.com/office/powerpoint/2010/main" val="15417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56792"/>
            <a:ext cx="8712968" cy="2952328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6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78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844824"/>
            <a:ext cx="7416824" cy="388843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игровое пособие создано в виде книги в которой представлено 5 игр.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</a:t>
            </a:r>
            <a:r>
              <a:rPr lang="ru-RU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много интересных развивающих элементов для мелкой моторики: кнопки, пуговицы, </a:t>
            </a:r>
            <a:r>
              <a:rPr lang="ru-RU" sz="3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липучки, крючки. </a:t>
            </a:r>
            <a:r>
              <a:rPr lang="ru-RU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очень нравятся книги из фетра, потому что это необычно, функционально, все можно крутить, отстегивать, </a:t>
            </a:r>
            <a:r>
              <a:rPr lang="ru-RU" sz="3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закрывать, передвигать...</a:t>
            </a:r>
          </a:p>
          <a:p>
            <a:pPr marL="0" indent="0">
              <a:buNone/>
            </a:pPr>
            <a:r>
              <a:rPr lang="ru-RU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все виды восприятия: зрительное, слуховое, тактильно- двигательное, совершенствовать координацию рук и глаз, обогащать и активизировать словарный запас.</a:t>
            </a:r>
          </a:p>
          <a:p>
            <a:pPr marL="0" indent="0">
              <a:buNone/>
            </a:pP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12968" cy="1080120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</a:t>
            </a:r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фетра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2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30213" y="46038"/>
            <a:ext cx="8318251" cy="11811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из фетра</a:t>
            </a:r>
            <a:endParaRPr lang="ru-RU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6048672" cy="424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788024" y="1700808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9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27584" y="1700808"/>
            <a:ext cx="7632848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Цели, задачи: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-учить различать форму предмета(круг, квадрат, треугольник, овал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умение детей  различать  цвет предмета (красный, желтый, синий, зеленый)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умение выкладывать геометрические фигуры по контуру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развитию внимания, мышления и речи</a:t>
            </a:r>
          </a:p>
          <a:p>
            <a:pPr marL="0" indent="0">
              <a:buNone/>
            </a:pP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Игра: «Найди такую же фигуру»</a:t>
            </a:r>
            <a:endParaRPr lang="ru-RU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788024" y="1700808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41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58075"/>
            <a:ext cx="396044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788024" y="1700808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0" y="548680"/>
            <a:ext cx="396148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34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22413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Сенсорные </a:t>
            </a:r>
            <a:r>
              <a:rPr lang="ru-RU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дорожки для 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</a:t>
            </a:r>
            <a:endParaRPr lang="ru-RU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788024" y="1700808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556792"/>
            <a:ext cx="79208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«Пальчиковые шаги» — это упражнения, с помощью которых совершенствуется мелкая моторика и координация движений кистей и пальцев рук, целенаправленность действий.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задачи: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тактильную чувствительность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развитию внимания, мышления и речи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зрительное, цветовое, пространственное восприятие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-Совершенствовать зрительно-моторную координацию пальцев рук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85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966" y="620688"/>
            <a:ext cx="410527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887788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788024" y="1700808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6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122413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Игра: «Наряди елочку».</a:t>
            </a:r>
            <a:endParaRPr lang="ru-RU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788024" y="1700808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2060848"/>
            <a:ext cx="69127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Цели, задачи: 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навыки у детей подбирать предмет по цвету;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-закреплять знания детей об основных цветах (красный, жёлтый);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внимание, зрительного восприятия, мелкой моторики. </a:t>
            </a:r>
          </a:p>
        </p:txBody>
      </p:sp>
    </p:spTree>
    <p:extLst>
      <p:ext uri="{BB962C8B-B14F-4D97-AF65-F5344CB8AC3E}">
        <p14:creationId xmlns:p14="http://schemas.microsoft.com/office/powerpoint/2010/main" val="19492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68" y="764704"/>
            <a:ext cx="3744416" cy="496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81642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788024" y="1700808"/>
            <a:ext cx="3178696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2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f50bdaca892eac42517e869c0b352e164c22fe6"/>
</p:tagLst>
</file>

<file path=ppt/theme/theme1.xml><?xml version="1.0" encoding="utf-8"?>
<a:theme xmlns:a="http://schemas.openxmlformats.org/drawingml/2006/main" name="Тема Office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458</Words>
  <Application>Microsoft Office PowerPoint</Application>
  <PresentationFormat>Экран (4:3)</PresentationFormat>
  <Paragraphs>56</Paragraphs>
  <Slides>15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Дидактическое пособие «Развивашка 5в1»</vt:lpstr>
      <vt:lpstr> Дидактическое пособие из фетра </vt:lpstr>
      <vt:lpstr>Дидактическое пособие из фетра</vt:lpstr>
      <vt:lpstr>Игра: «Найди такую же фигуру»</vt:lpstr>
      <vt:lpstr>Презентация PowerPoint</vt:lpstr>
      <vt:lpstr>Сенсорные дорожки для пальчиков</vt:lpstr>
      <vt:lpstr>Презентация PowerPoint</vt:lpstr>
      <vt:lpstr>Игра: «Наряди елочку».</vt:lpstr>
      <vt:lpstr>Презентация PowerPoint</vt:lpstr>
      <vt:lpstr>Игра: «Расскажи сказку»</vt:lpstr>
      <vt:lpstr>Презентация PowerPoint</vt:lpstr>
      <vt:lpstr>Игра: «Сад - огород»</vt:lpstr>
      <vt:lpstr>Презентация PowerPoint</vt:lpstr>
      <vt:lpstr>Вывод </vt:lpstr>
      <vt:lpstr>Спасибо за внимание.</vt:lpstr>
    </vt:vector>
  </TitlesOfParts>
  <Company>presentation-creation.ru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Звездный</dc:title>
  <dc:creator>obstinate</dc:creator>
  <dc:description>Шаблон презентации с сайта https://presentation-creation.ru/</dc:description>
  <cp:lastModifiedBy>RePack by Diakov</cp:lastModifiedBy>
  <cp:revision>151</cp:revision>
  <dcterms:created xsi:type="dcterms:W3CDTF">2018-02-25T09:09:03Z</dcterms:created>
  <dcterms:modified xsi:type="dcterms:W3CDTF">2021-03-25T09:24:29Z</dcterms:modified>
</cp:coreProperties>
</file>