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2" r:id="rId3"/>
    <p:sldId id="271" r:id="rId4"/>
    <p:sldId id="261" r:id="rId5"/>
    <p:sldId id="260" r:id="rId6"/>
    <p:sldId id="263" r:id="rId7"/>
    <p:sldId id="264" r:id="rId8"/>
    <p:sldId id="265" r:id="rId9"/>
    <p:sldId id="266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3E6"/>
    <a:srgbClr val="383229"/>
    <a:srgbClr val="003374"/>
    <a:srgbClr val="ECF3F9"/>
    <a:srgbClr val="FFC900"/>
    <a:srgbClr val="173A8D"/>
    <a:srgbClr val="129481"/>
    <a:srgbClr val="0F2741"/>
    <a:srgbClr val="001736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149" y="0"/>
            <a:ext cx="7776754" cy="20116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униципальное  дошкольное  образовательное  автономное учреждение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</a:rPr>
              <a:t>  «Детский  сад  № 98  общеразвивающего  вида  с приоритетным осуществлением художественно-эстетического развития воспитанников «Ладушки»  г.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Schoolbook" panose="02040604050505020304" pitchFamily="18" charset="0"/>
              </a:rPr>
              <a:t>Орска»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480" y="5229275"/>
            <a:ext cx="4136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Дибирова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0758" y="6304003"/>
            <a:ext cx="172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8000"/>
            <a:r>
              <a:rPr lang="ru-RU" b="1" dirty="0" smtClean="0"/>
              <a:t>Орск</a:t>
            </a:r>
            <a:r>
              <a:rPr lang="ru-RU" b="1" smtClean="0"/>
              <a:t>, </a:t>
            </a:r>
            <a:r>
              <a:rPr lang="ru-RU" b="1" smtClean="0"/>
              <a:t>2022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11936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«ЛЕСНОЙ ЭТИКЕТ»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игра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5-7 лет)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206" y="466719"/>
            <a:ext cx="2965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770" y="1136110"/>
            <a:ext cx="7942217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Николаева, С. Н. Методика экологического воспитания дошкольников Учеб. пособие для студ. сред.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учеб. заведений. — 2-е изд.,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М.: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Издательский центр «Академия», 2001.— 184 с. 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5-7695-0800-0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Николаева, С. Н. Юный эколог. Программа экологического воспитания в детском саду.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765" y="2747364"/>
            <a:ext cx="4918710" cy="977899"/>
          </a:xfrm>
        </p:spPr>
        <p:txBody>
          <a:bodyPr/>
          <a:lstStyle/>
          <a:p>
            <a:r>
              <a:rPr lang="ru-RU" dirty="0" smtClean="0">
                <a:solidFill>
                  <a:srgbClr val="53A3E6"/>
                </a:solidFill>
              </a:rPr>
              <a:t>Спасибо за внимание</a:t>
            </a:r>
            <a:endParaRPr lang="ru-RU" dirty="0">
              <a:solidFill>
                <a:srgbClr val="53A3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темы недели «Деревья и кусты» в старшей возрастной группе, созрела необходимость создания дидактической игры с экологическим уклоном.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проблемы в стране и в мире целом диктует необходимость интенсивной просветительской работы по формированию у населения экологического сознания, культуры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природопользования.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 работу целесообразно  проводить в детском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 так как дошкольное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начальный этап формирования личности человека, его ценностной ориентации в окружающем мире. В этот период закладывается позитивное отношение к природе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6389" y="236169"/>
            <a:ext cx="8647611" cy="14079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/>
              <a:t>Настольная игра «Лесной этикет»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5541" y="1121118"/>
            <a:ext cx="756339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эмоционального отношения к природе, растительному и животному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формировать у детей экологические знания, нормы и правила взаимодействия с природой;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воспитывать любовь, сопереживание и бережное отношение к окружающей среде;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пражнять в счете и закреплять знание чисел;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мелкую моторику рук.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870857"/>
            <a:ext cx="7886700" cy="34222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играют от 2 до 4 игроков; чтобы определить очередность хода, игроки бросают кубик, первым ходит тот игрок, которому выпало большее количество очков.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2060" y="1808101"/>
            <a:ext cx="757646" cy="7598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3317" y="1712807"/>
            <a:ext cx="702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 игрок, которому выпала желтая фишка ищет карточку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похожим номером и озвучивает данное правило поведения в лесу.</a:t>
            </a:r>
          </a:p>
        </p:txBody>
      </p:sp>
      <p:sp>
        <p:nvSpPr>
          <p:cNvPr id="14" name="Овал 13"/>
          <p:cNvSpPr/>
          <p:nvPr/>
        </p:nvSpPr>
        <p:spPr>
          <a:xfrm>
            <a:off x="692060" y="2605043"/>
            <a:ext cx="757646" cy="720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9582" y="2499988"/>
            <a:ext cx="7029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Игрок, которому выпала красная фишка должен ответит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следующего игрока. Если он не ответит, то пропускает ход.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000" y="3325635"/>
            <a:ext cx="798576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502920" algn="l"/>
                <a:tab pos="1760220" algn="l"/>
                <a:tab pos="3322955" algn="ctr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к игре «Лесной этикет»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лес, в котором растут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лес, в котором растут березы?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лес, в котором растут сосны?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называются грибы, которые  растут под березой?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называются грибы, которые  растут под осиной?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Какие грибы любят хвойный лес?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живет белка?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домик медведя?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502920" algn="l"/>
                <a:tab pos="1760220" algn="l"/>
                <a:tab pos="332295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дерево называют трусишкой и почему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т.д.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5201" y="236169"/>
            <a:ext cx="7886700" cy="6346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Правила пользования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607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0" algn="ctr"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</a:rPr>
              <a:t>Проект на одну неделю</a:t>
            </a:r>
            <a:br>
              <a:rPr lang="ru-RU" b="1" dirty="0">
                <a:latin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</a:rPr>
              <a:t>1-й день</a:t>
            </a:r>
            <a:endParaRPr lang="ru-RU" dirty="0"/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87242" y="1666027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Деятельность  воспитателя: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48348" y="2475304"/>
            <a:ext cx="5065713" cy="552450"/>
            <a:chOff x="1268" y="1785"/>
            <a:chExt cx="3191" cy="348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19" y="1799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3" y="178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Изучение литературы по экологии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1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88829" y="3175740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Поиск и подготовка материала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2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0736" t="10131" r="20833" b="14052"/>
          <a:stretch/>
        </p:blipFill>
        <p:spPr>
          <a:xfrm>
            <a:off x="2576288" y="4007242"/>
            <a:ext cx="1719683" cy="25795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/>
          <a:srcRect l="50637" t="9433" r="20245" b="15273"/>
          <a:stretch/>
        </p:blipFill>
        <p:spPr>
          <a:xfrm>
            <a:off x="4807379" y="4007242"/>
            <a:ext cx="1766150" cy="25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6" y="948632"/>
            <a:ext cx="2195327" cy="3909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2"/>
          <a:stretch/>
        </p:blipFill>
        <p:spPr>
          <a:xfrm>
            <a:off x="892064" y="3768952"/>
            <a:ext cx="2071814" cy="3058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4" y="527489"/>
            <a:ext cx="2216672" cy="3947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-14153" r="-2965" b="14153"/>
          <a:stretch/>
        </p:blipFill>
        <p:spPr>
          <a:xfrm>
            <a:off x="3302031" y="2501238"/>
            <a:ext cx="2349555" cy="4184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0"/>
          <a:stretch/>
        </p:blipFill>
        <p:spPr>
          <a:xfrm>
            <a:off x="5989740" y="3363057"/>
            <a:ext cx="2107079" cy="3322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5253" y="379607"/>
            <a:ext cx="444743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–й и последующие дни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и чисел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43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6" y="147542"/>
            <a:ext cx="7886699" cy="977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 день -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риклеивание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и чисел на подготовленную основу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396"/>
            <a:ext cx="5211723" cy="292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23" y="3583175"/>
            <a:ext cx="5259977" cy="295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12" y="1125442"/>
            <a:ext cx="4187273" cy="235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" y="3433205"/>
            <a:ext cx="1928793" cy="3434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54" y="3433204"/>
            <a:ext cx="1894269" cy="33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266"/>
            <a:ext cx="5103223" cy="2865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045" y="140814"/>
            <a:ext cx="3376452" cy="324662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день -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ламинирование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сборка игровых полей в единое поле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2000"/>
          <a:stretch/>
        </p:blipFill>
        <p:spPr>
          <a:xfrm>
            <a:off x="106529" y="334369"/>
            <a:ext cx="5356023" cy="341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"/>
          <a:stretch/>
        </p:blipFill>
        <p:spPr>
          <a:xfrm rot="16200000">
            <a:off x="5131729" y="2765654"/>
            <a:ext cx="3025810" cy="499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20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6" y="587820"/>
            <a:ext cx="3308187" cy="34393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5-й день - </a:t>
            </a:r>
            <a:r>
              <a:rPr lang="ru-RU" sz="3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</a:t>
            </a:r>
            <a:r>
              <a:rPr lang="ru-RU" sz="3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правилами </a:t>
            </a:r>
            <a:r>
              <a:rPr lang="ru-RU" sz="3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использование в самостоятельной и организованной образовательной деятельности</a:t>
            </a:r>
            <a:r>
              <a:rPr lang="en-US" sz="3100" b="1" i="1" dirty="0">
                <a:solidFill>
                  <a:srgbClr val="000000"/>
                </a:solidFill>
              </a:rPr>
              <a:t/>
            </a:r>
            <a:br>
              <a:rPr lang="en-US" sz="3100" b="1" i="1" dirty="0">
                <a:solidFill>
                  <a:srgbClr val="000000"/>
                </a:solidFill>
              </a:rPr>
            </a:br>
            <a:endParaRPr lang="ru-RU" sz="31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73" y="504199"/>
            <a:ext cx="5614944" cy="315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8" r="19079"/>
          <a:stretch/>
        </p:blipFill>
        <p:spPr>
          <a:xfrm>
            <a:off x="515439" y="4027211"/>
            <a:ext cx="3341407" cy="283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r="13333"/>
          <a:stretch/>
        </p:blipFill>
        <p:spPr>
          <a:xfrm>
            <a:off x="4745572" y="4056058"/>
            <a:ext cx="3621140" cy="280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2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395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                                       Муниципальное  дошкольное  образовательное  автономное учреждение   «Детский  сад  № 98  общеразвивающего  вида  с приоритетным осуществлением художественно-эстетического развития воспитанников «Ладушки»  г. Орска» </vt:lpstr>
      <vt:lpstr>Презентация PowerPoint</vt:lpstr>
      <vt:lpstr>Презентация PowerPoint</vt:lpstr>
      <vt:lpstr>Правила пользования</vt:lpstr>
      <vt:lpstr>Проект на одну неделю 1-й день</vt:lpstr>
      <vt:lpstr>Презентация PowerPoint</vt:lpstr>
      <vt:lpstr>   3-й день - приклеивание картинок и чисел на подготовленную основу   </vt:lpstr>
      <vt:lpstr>  4-й день - ламинирование и сборка игровых полей в единое поле  </vt:lpstr>
      <vt:lpstr> 5-й день - знакомство детей с правилами игры и использование в самостоятельной и организованной образовательной деятельности </vt:lpstr>
      <vt:lpstr>Презентация PowerPoint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Детсад-98</cp:lastModifiedBy>
  <cp:revision>99</cp:revision>
  <dcterms:created xsi:type="dcterms:W3CDTF">2016-11-18T14:12:19Z</dcterms:created>
  <dcterms:modified xsi:type="dcterms:W3CDTF">2022-03-16T06:58:01Z</dcterms:modified>
</cp:coreProperties>
</file>