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1" r:id="rId3"/>
    <p:sldId id="282" r:id="rId4"/>
    <p:sldId id="295" r:id="rId5"/>
    <p:sldId id="279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5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2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2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8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2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646" y="1430215"/>
            <a:ext cx="8932984" cy="1969477"/>
          </a:xfrm>
        </p:spPr>
        <p:txBody>
          <a:bodyPr>
            <a:noAutofit/>
          </a:bodyPr>
          <a:lstStyle/>
          <a:p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br>
              <a:rPr lang="ru-RU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улица»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91" y="5744308"/>
            <a:ext cx="7842739" cy="855784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Подготовил учитель-логопед: </a:t>
            </a:r>
          </a:p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Петрунина Яна Александровна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923" y="542836"/>
            <a:ext cx="888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№123 «Гармония» комбинированного вида г. Орска»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5694" y="726141"/>
            <a:ext cx="6275294" cy="18467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детей о понятиях: улица, дорога, тротуар, деревья, дома; элементарные представления о правилах поведения на дороге. 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F2BF66-23C3-493D-B8CE-AC8711DB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46" y="2745086"/>
            <a:ext cx="5186493" cy="2830961"/>
          </a:xfrm>
          <a:prstGeom prst="rect">
            <a:avLst/>
          </a:prstGeom>
        </p:spPr>
      </p:pic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1E3EC6CB-375B-4ACD-9261-C4F72A62A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30988" y="4787153"/>
            <a:ext cx="1095265" cy="1073899"/>
          </a:xfrm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918" y="403412"/>
            <a:ext cx="7512423" cy="98611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0871" y="1685366"/>
            <a:ext cx="7414092" cy="487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«Живое панно – «Наша улица» – улица, дома, дорожные знаки, автомобили, спецмашины.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5C6C7-6ADB-4848-8A02-8A891D6F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86" y="2704932"/>
            <a:ext cx="6010086" cy="3749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B2A36-FD2F-4800-A50B-BDA9B95E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9" y="421342"/>
            <a:ext cx="7476564" cy="197223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сначала обустроить город, чтобы дети разложили на панно дома, автомобили, дорожные знаки.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проблемную ситуацию, а ребенок должен «решить» ее.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поменяв знак, переставив автомобиль и т.д.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Добавить в игру сказочных героев, людей. И составить рассказ по «Живому панно – «Наша улица».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018139-5BB7-4085-AFA6-EA512AB97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271" y="2627313"/>
            <a:ext cx="4711459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679937"/>
            <a:ext cx="8543925" cy="46657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Хорошей игры и продуктивной работы.</a:t>
            </a:r>
            <a:br>
              <a:rPr lang="ru-RU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200" b="1" i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165</Words>
  <Application>Microsoft Office PowerPoint</Application>
  <PresentationFormat>Лист A4 (210x297 мм)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 Дидактическое пособие  «Наша улица»</vt:lpstr>
      <vt:lpstr>Презентация PowerPoint</vt:lpstr>
      <vt:lpstr>Оборудование: </vt:lpstr>
      <vt:lpstr>Ход игры:  Воспитатель предлагает сначала обустроить город, чтобы дети разложили на панно дома, автомобили, дорожные знаки.  - Создать проблемную ситуацию, а ребенок должен «решить» ее.  Например: поменяв знак, переставив автомобиль и т.д.  - Добавить в игру сказочных героев, людей. И составить рассказ по «Живому панно – «Наша улица». </vt:lpstr>
      <vt:lpstr>Хорошей игры и продуктивной работы.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32</cp:revision>
  <dcterms:created xsi:type="dcterms:W3CDTF">2024-02-11T11:16:19Z</dcterms:created>
  <dcterms:modified xsi:type="dcterms:W3CDTF">2025-02-01T09:14:27Z</dcterms:modified>
</cp:coreProperties>
</file>