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7" r:id="rId2"/>
    <p:sldId id="260" r:id="rId3"/>
    <p:sldId id="261" r:id="rId4"/>
    <p:sldId id="258" r:id="rId5"/>
    <p:sldId id="262" r:id="rId6"/>
    <p:sldId id="272" r:id="rId7"/>
    <p:sldId id="259" r:id="rId8"/>
    <p:sldId id="273" r:id="rId9"/>
    <p:sldId id="274" r:id="rId10"/>
    <p:sldId id="275" r:id="rId11"/>
    <p:sldId id="263" r:id="rId12"/>
    <p:sldId id="278" r:id="rId13"/>
    <p:sldId id="277" r:id="rId14"/>
    <p:sldId id="265" r:id="rId15"/>
    <p:sldId id="266" r:id="rId16"/>
    <p:sldId id="267" r:id="rId17"/>
    <p:sldId id="280" r:id="rId18"/>
    <p:sldId id="268" r:id="rId19"/>
    <p:sldId id="269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7B984DA6-A7F2-4D90-81E0-C5658C3C3AE0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4671" autoAdjust="0"/>
  </p:normalViewPr>
  <p:slideViewPr>
    <p:cSldViewPr>
      <p:cViewPr varScale="1">
        <p:scale>
          <a:sx n="88" d="100"/>
          <a:sy n="88" d="100"/>
        </p:scale>
        <p:origin x="-128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F8B6F34-64D2-483B-B400-460690E56CC9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F422437-8772-43AB-AB32-46D6061CC0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8B6F34-64D2-483B-B400-460690E56CC9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422437-8772-43AB-AB32-46D6061CC0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F8B6F34-64D2-483B-B400-460690E56CC9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F422437-8772-43AB-AB32-46D6061CC0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8B6F34-64D2-483B-B400-460690E56CC9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422437-8772-43AB-AB32-46D6061CC0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F8B6F34-64D2-483B-B400-460690E56CC9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F422437-8772-43AB-AB32-46D6061CC0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8B6F34-64D2-483B-B400-460690E56CC9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422437-8772-43AB-AB32-46D6061CC0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8B6F34-64D2-483B-B400-460690E56CC9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422437-8772-43AB-AB32-46D6061CC0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8B6F34-64D2-483B-B400-460690E56CC9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422437-8772-43AB-AB32-46D6061CC0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F8B6F34-64D2-483B-B400-460690E56CC9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422437-8772-43AB-AB32-46D6061CC0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8B6F34-64D2-483B-B400-460690E56CC9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422437-8772-43AB-AB32-46D6061CC0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8B6F34-64D2-483B-B400-460690E56CC9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422437-8772-43AB-AB32-46D6061CC0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F8B6F34-64D2-483B-B400-460690E56CC9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F422437-8772-43AB-AB32-46D6061CC0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Муниципальное  дошкольное образовательное автономное учреждение  «Детский сад № 18 «Гнёздышко» г.Орска</a:t>
            </a:r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Формирование толерантности у дошкольников по средствам ознакомления с традициями народов Оренбуржья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 algn="r">
              <a:buNone/>
            </a:pPr>
            <a:r>
              <a:rPr lang="ru-RU" dirty="0" err="1" smtClean="0"/>
              <a:t>Выполнила:Батыршина</a:t>
            </a:r>
            <a:r>
              <a:rPr lang="ru-RU" dirty="0" smtClean="0"/>
              <a:t> Н.В.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307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ТОЛЕРАНТНОСТЬ-ЭТО УВАЖЕНИЕ, ПРИНЯТИЕ И ПОНИМАНИЕ </a:t>
            </a:r>
            <a:r>
              <a:rPr lang="ru-RU" sz="3200" dirty="0" smtClean="0"/>
              <a:t>МНОГООБРАЗИЯ </a:t>
            </a:r>
            <a:r>
              <a:rPr lang="ru-RU" sz="3200" dirty="0" smtClean="0"/>
              <a:t>МИРА.</a:t>
            </a:r>
            <a:endParaRPr lang="ru-RU" sz="3200" dirty="0"/>
          </a:p>
        </p:txBody>
      </p:sp>
      <p:pic>
        <p:nvPicPr>
          <p:cNvPr id="2053" name="Picture 5" descr="C:\Users\Пользователь\Downloads\IMG-20210202-WA0007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501" y="1600200"/>
            <a:ext cx="3394472" cy="4525963"/>
          </a:xfrm>
          <a:prstGeom prst="rect">
            <a:avLst/>
          </a:prstGeom>
          <a:noFill/>
        </p:spPr>
      </p:pic>
      <p:pic>
        <p:nvPicPr>
          <p:cNvPr id="2054" name="Picture 6" descr="C:\Users\Пользователь\Downloads\IMG-20210202-WA0047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1601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НАШИ  КУКЛЫ В НАЦИОНАЛЬНЫХ КОСТЮМАХ.</a:t>
            </a:r>
            <a:endParaRPr lang="ru-RU" dirty="0"/>
          </a:p>
        </p:txBody>
      </p:sp>
      <p:pic>
        <p:nvPicPr>
          <p:cNvPr id="13" name="Содержимое 12" descr="C:\Users\User\Downloads\IMG_20200423_121633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3521075" cy="3334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6" name="Picture 4" descr="C:\Users\Пользователь\Downloads\IMG-20210205-WA00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8300" y="1844824"/>
            <a:ext cx="3521075" cy="3338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0560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Проект «КУКЛЫ В НАЦИОНАЛЬНЫХ КОСТЮМАХ»</a:t>
            </a:r>
            <a:endParaRPr lang="ru-RU" sz="36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Цель: Создать экспериментальный мини-музей в групповой комнате как форму работы с детьми и родителями.</a:t>
            </a:r>
          </a:p>
          <a:p>
            <a:r>
              <a:rPr lang="ru-RU" sz="1200" dirty="0" smtClean="0"/>
              <a:t>- создать условия для нравственно-патриотического воспитания, совместного процесса освоения педагогами, родителями и детьми отечественной культуры.  </a:t>
            </a:r>
          </a:p>
          <a:p>
            <a:r>
              <a:rPr lang="ru-RU" sz="1200" dirty="0" smtClean="0"/>
              <a:t>Задачи:- формирование основ национального самосознания и любви к Отечеству при росте взаимопонимания, уважения и дружбы между людьми разных национальностей;</a:t>
            </a:r>
          </a:p>
          <a:p>
            <a:r>
              <a:rPr lang="ru-RU" sz="1200" dirty="0" smtClean="0"/>
              <a:t>- - формировать у дошкольников представление о музеях;</a:t>
            </a:r>
          </a:p>
          <a:p>
            <a:r>
              <a:rPr lang="ru-RU" sz="1200" dirty="0" smtClean="0"/>
              <a:t>- познакомить с национальными костюмами разных народов мира;</a:t>
            </a:r>
          </a:p>
          <a:p>
            <a:r>
              <a:rPr lang="ru-RU" sz="1200" dirty="0" smtClean="0"/>
              <a:t>- Способствовать познавательному развитию детей и осуществлению комплексного подхода к их воспитанию.</a:t>
            </a:r>
          </a:p>
          <a:p>
            <a:r>
              <a:rPr lang="ru-RU" sz="1200" dirty="0" smtClean="0"/>
              <a:t>- Развивать связную речь детей, обогатить её новыми словами и выражениями; развивать творческие способности, воображение.</a:t>
            </a:r>
          </a:p>
          <a:p>
            <a:r>
              <a:rPr lang="ru-RU" sz="1200" dirty="0" smtClean="0"/>
              <a:t>- Способствовать воспитанию у дошкольников основ музейной культуры; расширять их кругозор, открывать возможности для самостоятельной познавательной, исследовательской  и творческой деятельности</a:t>
            </a:r>
          </a:p>
          <a:p>
            <a:r>
              <a:rPr lang="ru-RU" sz="1200" dirty="0" smtClean="0"/>
              <a:t>- Наладить сотрудничество педагог. коллектива с родителями.</a:t>
            </a:r>
          </a:p>
          <a:p>
            <a:r>
              <a:rPr lang="ru-RU" sz="1200" dirty="0" smtClean="0"/>
              <a:t>Продукт проектной деятельности: </a:t>
            </a:r>
          </a:p>
          <a:p>
            <a:r>
              <a:rPr lang="ru-RU" sz="1200" dirty="0" smtClean="0"/>
              <a:t>-Мини – музей «Куклы в национальных костюмах»  с различными экспонатами по теме «Куклы в национальных костюмах»</a:t>
            </a:r>
          </a:p>
          <a:p>
            <a:r>
              <a:rPr lang="ru-RU" sz="1200" dirty="0" smtClean="0"/>
              <a:t>- Составление альбома ««Национальные костюмы разных народов мира»  с детскими рисунками, аппликацией, раскрасками.  </a:t>
            </a:r>
          </a:p>
          <a:p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Наши родители не только рукодельницы, но и талантливые артисты.</a:t>
            </a:r>
            <a:endParaRPr lang="ru-RU" sz="2800" dirty="0"/>
          </a:p>
        </p:txBody>
      </p:sp>
      <p:pic>
        <p:nvPicPr>
          <p:cNvPr id="4098" name="Picture 2" descr="C:\Users\Пользователь\Desktop\-TAiPLDOH5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76872"/>
            <a:ext cx="3521075" cy="3744416"/>
          </a:xfrm>
          <a:prstGeom prst="rect">
            <a:avLst/>
          </a:prstGeom>
          <a:noFill/>
        </p:spPr>
      </p:pic>
      <p:pic>
        <p:nvPicPr>
          <p:cNvPr id="4099" name="Picture 3" descr="C:\Users\Пользователь\Desktop\9ae47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8300" y="2276872"/>
            <a:ext cx="3521075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Национальная игрушка</a:t>
            </a:r>
            <a:r>
              <a:rPr lang="ru-RU" sz="3200" dirty="0" smtClean="0">
                <a:solidFill>
                  <a:srgbClr val="FF0000"/>
                </a:solidFill>
              </a:rPr>
              <a:t>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Является игрушкой , способствующей воспитанию толерантных чувств . Её ценность заключается в том ,что с её помощью можно  в доступной форме ознакомить детей с бытом народов ,природными особенностями  в республик , пробудить в детских сердцах искреннюю дружбу и любовь к людям всех национальностей.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Национальная кукла служит средством эмоционального воздействия на детей, развивает их любознательность .Игры с национальной куклой воспитывают у детей чувство заботы, ласки. Это проявляется в мимике ,речи и поведении во время игр.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Воспитание симпатии, дружеского отношения к другим  народам происходит в процессе игр , с использованием  национальных атрибутов и настольных игр.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Игра больше , чем какой либо вид деятельности , дает  возможность насыщать ее социальным содержанием,  поэтому она является важным средством воспитания.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327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Толерантность необходима по отношению к особенностям различных народов 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Пользователь\Downloads\IMG-20210205-WA0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28800"/>
            <a:ext cx="3521075" cy="4464496"/>
          </a:xfrm>
          <a:prstGeom prst="rect">
            <a:avLst/>
          </a:prstGeom>
          <a:noFill/>
        </p:spPr>
      </p:pic>
      <p:pic>
        <p:nvPicPr>
          <p:cNvPr id="6148" name="Picture 4" descr="C:\Users\Пользователь\Downloads\IMG-20210202-WA00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1601" y="1600200"/>
            <a:ext cx="3394472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2345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Огромная роль  художественной литературы в познании ребенком окружающего мира , обогащении его представлений о добре и зле, пробуждении в развитии социальных чувств .</a:t>
            </a:r>
            <a:endParaRPr lang="ru-RU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Downloads\20210205_1512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844824"/>
            <a:ext cx="3521075" cy="3888432"/>
          </a:xfrm>
          <a:prstGeom prst="rect">
            <a:avLst/>
          </a:prstGeom>
          <a:noFill/>
        </p:spPr>
      </p:pic>
      <p:pic>
        <p:nvPicPr>
          <p:cNvPr id="6" name="Содержимое 5" descr="C:\Users\User\Pictures\2020-10-13 фоткис телефона\фоткис телефона 473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959935" y="2096853"/>
            <a:ext cx="3888432" cy="33843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42448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Альбомы, рассказывающие о народе.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C:\Users\User\Pictures\2020-10-13 фоткис телефона\фоткис телефона 471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3083" y="2167318"/>
            <a:ext cx="4104458" cy="3171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Содержимое 5" descr="C:\Users\User\Pictures\2020-10-13 фоткис телефона\фоткис телефона 477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31941" y="1952836"/>
            <a:ext cx="4176465" cy="3528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4446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Народные игры и праздники.</a:t>
            </a:r>
            <a:endParaRPr lang="ru-RU" dirty="0"/>
          </a:p>
        </p:txBody>
      </p:sp>
      <p:pic>
        <p:nvPicPr>
          <p:cNvPr id="2050" name="Picture 2" descr="C:\Users\Пользователь\Desktop\hAt_tUDf3n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501" y="1600200"/>
            <a:ext cx="3394472" cy="4525963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Documents\мам\hZ1_JL0Bev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1601" y="1600200"/>
            <a:ext cx="3394472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6371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Толерантность –это уважение , принятие и правильное понимание богатого многообразия культур нашего Мира , форм самовыражения и способов проявления человеческой индивидуальности.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Пользователь\Downloads\IMG-20210202-WA00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844824"/>
            <a:ext cx="3336032" cy="4104456"/>
          </a:xfrm>
          <a:prstGeom prst="rect">
            <a:avLst/>
          </a:prstGeom>
          <a:noFill/>
        </p:spPr>
      </p:pic>
      <p:pic>
        <p:nvPicPr>
          <p:cNvPr id="8195" name="Picture 3" descr="C:\Users\Пользователь\Downloads\IMG-20210202-WA002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608" y="1844823"/>
            <a:ext cx="3438360" cy="41044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9167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285728"/>
            <a:ext cx="7286676" cy="6215106"/>
          </a:xfrm>
        </p:spPr>
      </p:pic>
    </p:spTree>
    <p:extLst>
      <p:ext uri="{BB962C8B-B14F-4D97-AF65-F5344CB8AC3E}">
        <p14:creationId xmlns="" xmlns:p14="http://schemas.microsoft.com/office/powerpoint/2010/main" val="58208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9725"/>
            <a:ext cx="7239000" cy="48466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rgbClr val="FF0000"/>
                </a:solidFill>
              </a:rPr>
              <a:t>Спасибо  за внимание!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Актуальность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Актуальность формирования толерантности у детей дошкольного возраста приобретает особую важность потому, сегодня все большее распространение в детской среде получают недоброжелательность, озлобленность, агрессивность, взаимная нетерпимость и культурный эгоизм. Причиной вышеназванных явлений можно назвать негативное влияние СМИ, недостаточное внимание родителей к этой проблеме, нехватка практического опыта по формированию у детей навыков уважительного отношения между детьми, независимо от физических возможностей, национальности. Поэтому, воспитание основ толерантной культуры необходимо начинать в дошкольном возрасте, именно этот возраст является восприимчивым для формирования и развития нравственных качеств.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941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471" y="332656"/>
            <a:ext cx="6609223" cy="116751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Формирование основ толерантной культуры личности дошкольника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643050"/>
            <a:ext cx="7819232" cy="50405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1.Знакомить детей с элементами материальной культуры, включающей в себя знакомство с поселениями ,жилищем предметами быта ,орудиями труда , одеждой  национальными блюдами.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2.Прививать интерес к духовной культуре разных народов через обычаи , обряды ,праздники ,народное творчество, искусство.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3.Содействовать формированию толерантности поведения дошкольника формированию активной позиции родителей и сотрудников по воспитанию и обучению детей.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4.Организовать систему взаимодействия детского сада и семьи по формированию толерантной культуры.</a:t>
            </a:r>
          </a:p>
          <a:p>
            <a:pPr marL="0" indent="0" algn="ctr">
              <a:buNone/>
            </a:pPr>
            <a:r>
              <a:rPr lang="ru-RU" sz="1800" dirty="0" smtClean="0"/>
              <a:t>                                                                              </a:t>
            </a:r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43119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СООТВЕТСТВИИ С ПРОГРАММОЙ «Родной свой край- люби и знай» закладываются основы толерантности во время занятий, досугов, в самостоятельной игровой деятельности, всевозможных экскурсий.</a:t>
            </a:r>
            <a:endParaRPr lang="ru-RU" sz="1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265" y="1600200"/>
            <a:ext cx="2978944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8300" y="1643050"/>
            <a:ext cx="3521075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80007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400" b="0" dirty="0" smtClean="0"/>
              <a:t>Если ты к друзьям терпим, Выслушать любого можешь.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0" dirty="0" smtClean="0"/>
              <a:t>Если нужно, то готов</a:t>
            </a:r>
            <a:r>
              <a:rPr lang="ru-RU" sz="1400" dirty="0" smtClean="0"/>
              <a:t>, </a:t>
            </a:r>
            <a:r>
              <a:rPr lang="ru-RU" sz="1400" b="0" dirty="0" smtClean="0"/>
              <a:t>Ты всегда прийти на помощь.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0" dirty="0" smtClean="0"/>
              <a:t>Веришь в чудо, доброту. Взрослых уважаешь, НЕ ЗРЯ ВСЕ ГОВОРЯТ, ЧТО ТЫ ТОЛЕРАНТЕН.</a:t>
            </a:r>
            <a:endParaRPr lang="ru-RU" sz="1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00174"/>
            <a:ext cx="3521075" cy="452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 descr="C:\Users\Пользователь\Downloads\20210205_1528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8300" y="1556792"/>
            <a:ext cx="3521075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Создание предметно-развивающей среды в ДОУ: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Иллюстрации , картины , демонстрационный материал знакомящий с народами , населяющими нашу планету ;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Куклы в национальных костюмах;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Костюмы(элементы )разных этнических групп  Росси народов мира;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Народная игра , национальная игрушка и национальная кукла;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Произведения декоративно-прикладного искусства ,  живописи , предметы относящиеся к разным культурам;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Картотеки пословиц о дружбе и семье, считалок ,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закличек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Детская художественная –литература.</a:t>
            </a: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8827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514" b="12514"/>
          <a:stretch>
            <a:fillRect/>
          </a:stretch>
        </p:blipFill>
        <p:spPr bwMode="auto">
          <a:xfrm>
            <a:off x="571472" y="142852"/>
            <a:ext cx="4512764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0"/>
            <a:ext cx="3571900" cy="3286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357562"/>
            <a:ext cx="357186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ТОЛЕРАНТНОСТЬ-ЭТО ДРУЖБА, ТРУД И УВАЖЕНИЕ.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500" y="1500174"/>
            <a:ext cx="3551433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1600" y="1500174"/>
            <a:ext cx="3616547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706</TotalTime>
  <Words>561</Words>
  <Application>Microsoft Office PowerPoint</Application>
  <PresentationFormat>Экран (4:3)</PresentationFormat>
  <Paragraphs>53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Изящная</vt:lpstr>
      <vt:lpstr>Муниципальное  дошкольное образовательное автономное учреждение  «Детский сад № 18 «Гнёздышко» г.Орска</vt:lpstr>
      <vt:lpstr>Слайд 2</vt:lpstr>
      <vt:lpstr>Актуальность</vt:lpstr>
      <vt:lpstr>Цель: Формирование основ толерантной культуры личности дошкольника.</vt:lpstr>
      <vt:lpstr>В  СООТВЕТСТВИИ С ПРОГРАММОЙ «Родной свой край- люби и знай» закладываются основы толерантности во время занятий, досугов, в самостоятельной игровой деятельности, всевозможных экскурсий.</vt:lpstr>
      <vt:lpstr>Если ты к друзьям терпим, Выслушать любого можешь. Если нужно, то готов, Ты всегда прийти на помощь. Веришь в чудо, доброту. Взрослых уважаешь, НЕ ЗРЯ ВСЕ ГОВОРЯТ, ЧТО ТЫ ТОЛЕРАНТЕН.</vt:lpstr>
      <vt:lpstr>Создание предметно-развивающей среды в ДОУ:</vt:lpstr>
      <vt:lpstr>Слайд 8</vt:lpstr>
      <vt:lpstr>ТОЛЕРАНТНОСТЬ-ЭТО ДРУЖБА, ТРУД И УВАЖЕНИЕ.</vt:lpstr>
      <vt:lpstr>ТОЛЕРАНТНОСТЬ-ЭТО УВАЖЕНИЕ, ПРИНЯТИЕ И ПОНИМАНИЕ МНОГООБРАЗИЯ МИРА.</vt:lpstr>
      <vt:lpstr> НАШИ  КУКЛЫ В НАЦИОНАЛЬНЫХ КОСТЮМАХ.</vt:lpstr>
      <vt:lpstr>Проект «КУКЛЫ В НАЦИОНАЛЬНЫХ КОСТЮМАХ»</vt:lpstr>
      <vt:lpstr>Наши родители не только рукодельницы, но и талантливые артисты.</vt:lpstr>
      <vt:lpstr>Национальная игрушка.</vt:lpstr>
      <vt:lpstr>Толерантность необходима по отношению к особенностям различных народов .</vt:lpstr>
      <vt:lpstr>Огромная роль  художественной литературы в познании ребенком окружающего мира , обогащении его представлений о добре и зле, пробуждении в развитии социальных чувств .</vt:lpstr>
      <vt:lpstr>Альбомы, рассказывающие о народе.</vt:lpstr>
      <vt:lpstr>Народные игры и праздники.</vt:lpstr>
      <vt:lpstr>Толерантность –это уважение , принятие и правильное понимание богатого многообразия культур нашего Мира , форм самовыражения и способов проявления человеческой индивидуальности.</vt:lpstr>
      <vt:lpstr>Слайд 20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</cp:lastModifiedBy>
  <cp:revision>74</cp:revision>
  <dcterms:created xsi:type="dcterms:W3CDTF">2020-02-16T16:44:11Z</dcterms:created>
  <dcterms:modified xsi:type="dcterms:W3CDTF">2021-02-06T15:27:15Z</dcterms:modified>
</cp:coreProperties>
</file>