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7E0-BD74-4F8E-B305-5B6538D4B8F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E7C1-086B-4093-82CA-BC487FC4E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6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7E0-BD74-4F8E-B305-5B6538D4B8F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E7C1-086B-4093-82CA-BC487FC4E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98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7E0-BD74-4F8E-B305-5B6538D4B8F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E7C1-086B-4093-82CA-BC487FC4E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6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7E0-BD74-4F8E-B305-5B6538D4B8F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E7C1-086B-4093-82CA-BC487FC4E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15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7E0-BD74-4F8E-B305-5B6538D4B8F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E7C1-086B-4093-82CA-BC487FC4E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22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7E0-BD74-4F8E-B305-5B6538D4B8F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E7C1-086B-4093-82CA-BC487FC4E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67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7E0-BD74-4F8E-B305-5B6538D4B8F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E7C1-086B-4093-82CA-BC487FC4E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9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7E0-BD74-4F8E-B305-5B6538D4B8F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E7C1-086B-4093-82CA-BC487FC4E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5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7E0-BD74-4F8E-B305-5B6538D4B8F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E7C1-086B-4093-82CA-BC487FC4E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04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7E0-BD74-4F8E-B305-5B6538D4B8F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E7C1-086B-4093-82CA-BC487FC4E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1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B87E0-BD74-4F8E-B305-5B6538D4B8F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E7C1-086B-4093-82CA-BC487FC4E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083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B87E0-BD74-4F8E-B305-5B6538D4B8F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9E7C1-086B-4093-82CA-BC487FC4EC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2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8.png"/><Relationship Id="rId7" Type="http://schemas.openxmlformats.org/officeDocument/2006/relationships/image" Target="../media/image6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9.pn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audio" Target="../media/audio1.wav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audio" Target="../media/audio1.wav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audio" Target="../media/audio1.wav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audio" Target="../media/audio1.wav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7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7.png"/><Relationship Id="rId7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0.png"/><Relationship Id="rId4" Type="http://schemas.openxmlformats.org/officeDocument/2006/relationships/image" Target="../media/image48.png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право 5">
            <a:hlinkClick r:id="" action="ppaction://hlinkshowjump?jump=nextslide">
              <a:snd r:embed="rId2" name="coin.wav"/>
            </a:hlinkClick>
          </p:cNvPr>
          <p:cNvSpPr/>
          <p:nvPr/>
        </p:nvSpPr>
        <p:spPr>
          <a:xfrm>
            <a:off x="8388424" y="6167473"/>
            <a:ext cx="576064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1"/>
            <a:ext cx="8712968" cy="6482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xn--71-kmc.xn--80aafey1amqq.xn--d1acj3b/images/events/cover/5794fb44535cd3b74e5bd3138a4f5af8_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r="4284"/>
          <a:stretch/>
        </p:blipFill>
        <p:spPr bwMode="auto">
          <a:xfrm>
            <a:off x="2339752" y="692696"/>
            <a:ext cx="4176465" cy="3162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933056"/>
            <a:ext cx="7992888" cy="251969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ИГРА:</a:t>
            </a:r>
            <a:br>
              <a:rPr lang="ru-RU" sz="5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«Детки и монетки</a:t>
            </a:r>
            <a:r>
              <a:rPr lang="ru-RU" sz="5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»</a:t>
            </a:r>
            <a:endParaRPr lang="ru-RU" sz="5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11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172"/>
            <a:ext cx="914987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Найди товар, который стоит дороже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096" y="2204864"/>
            <a:ext cx="1610400" cy="4509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763839"/>
            <a:ext cx="6093296" cy="6093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4077072"/>
            <a:ext cx="1084400" cy="10867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119" y="3522610"/>
            <a:ext cx="1561356" cy="18736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68" y="5419584"/>
            <a:ext cx="1019073" cy="82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739" y="5396651"/>
            <a:ext cx="958115" cy="828000"/>
          </a:xfrm>
          <a:prstGeom prst="rect">
            <a:avLst/>
          </a:prstGeom>
        </p:spPr>
      </p:pic>
      <p:sp>
        <p:nvSpPr>
          <p:cNvPr id="10" name="Стрелка вправо 9">
            <a:hlinkClick r:id="" action="ppaction://hlinkshowjump?jump=nextslide">
              <a:snd r:embed="rId9" name="coin.wav"/>
            </a:hlinkClick>
          </p:cNvPr>
          <p:cNvSpPr/>
          <p:nvPr/>
        </p:nvSpPr>
        <p:spPr>
          <a:xfrm>
            <a:off x="8388424" y="6167473"/>
            <a:ext cx="576064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0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172"/>
            <a:ext cx="914987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Найди товар, который стоит дороже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096" y="2204864"/>
            <a:ext cx="1610400" cy="4509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763839"/>
            <a:ext cx="6093296" cy="6093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101" y="3771423"/>
            <a:ext cx="1057170" cy="1376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419941"/>
            <a:ext cx="1609361" cy="19312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167" y="5445224"/>
            <a:ext cx="1019074" cy="82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5148" y="5445224"/>
            <a:ext cx="1019076" cy="828000"/>
          </a:xfrm>
          <a:prstGeom prst="rect">
            <a:avLst/>
          </a:prstGeom>
        </p:spPr>
      </p:pic>
      <p:sp>
        <p:nvSpPr>
          <p:cNvPr id="11" name="Стрелка вправо 10">
            <a:hlinkClick r:id="" action="ppaction://hlinkshowjump?jump=nextslide">
              <a:snd r:embed="rId9" name="coin.wav"/>
            </a:hlinkClick>
          </p:cNvPr>
          <p:cNvSpPr/>
          <p:nvPr/>
        </p:nvSpPr>
        <p:spPr>
          <a:xfrm>
            <a:off x="8388424" y="6167473"/>
            <a:ext cx="576064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1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465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Кто сможет купить товар?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311" y="1196752"/>
            <a:ext cx="3289548" cy="39474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869160"/>
            <a:ext cx="1663586" cy="14376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2150460" cy="60212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8175" y="476672"/>
            <a:ext cx="2878044" cy="6093296"/>
          </a:xfrm>
          <a:prstGeom prst="rect">
            <a:avLst/>
          </a:prstGeom>
        </p:spPr>
      </p:pic>
      <p:sp>
        <p:nvSpPr>
          <p:cNvPr id="10" name="Стрелка вправо 9">
            <a:hlinkClick r:id="" action="ppaction://hlinkshowjump?jump=nextslide">
              <a:snd r:embed="rId7" name="coin.wav"/>
            </a:hlinkClick>
          </p:cNvPr>
          <p:cNvSpPr/>
          <p:nvPr/>
        </p:nvSpPr>
        <p:spPr>
          <a:xfrm>
            <a:off x="8388424" y="6167473"/>
            <a:ext cx="576064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8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985" y="1772816"/>
            <a:ext cx="2457392" cy="246267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Кто сможет купить товар?</a:t>
            </a:r>
            <a:endParaRPr lang="ru-RU" sz="28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4350" y="885270"/>
            <a:ext cx="3510370" cy="557007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646" y="4363939"/>
            <a:ext cx="1806708" cy="1467950"/>
          </a:xfrm>
          <a:prstGeom prst="rect">
            <a:avLst/>
          </a:prstGeom>
        </p:spPr>
      </p:pic>
      <p:sp>
        <p:nvSpPr>
          <p:cNvPr id="10" name="Стрелка вправо 9">
            <a:hlinkClick r:id="" action="ppaction://hlinkshowjump?jump=nextslide">
              <a:snd r:embed="rId6" name="coin.wav"/>
            </a:hlinkClick>
          </p:cNvPr>
          <p:cNvSpPr/>
          <p:nvPr/>
        </p:nvSpPr>
        <p:spPr>
          <a:xfrm>
            <a:off x="8388424" y="6167473"/>
            <a:ext cx="576064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37352"/>
            <a:ext cx="2166397" cy="60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prstClr val="black"/>
                </a:solidFill>
              </a:rPr>
              <a:t>Кто сможет купить товар?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869749"/>
            <a:ext cx="2808312" cy="59456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885" y="980728"/>
            <a:ext cx="3420882" cy="55446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3290" y="1556792"/>
            <a:ext cx="2137420" cy="2564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982" y="4293096"/>
            <a:ext cx="1772036" cy="1439779"/>
          </a:xfrm>
          <a:prstGeom prst="rect">
            <a:avLst/>
          </a:prstGeom>
        </p:spPr>
      </p:pic>
      <p:sp>
        <p:nvSpPr>
          <p:cNvPr id="8" name="Стрелка вправо 7">
            <a:hlinkClick r:id="" action="ppaction://hlinkshowjump?jump=nextslide">
              <a:snd r:embed="rId7" name="coin.wav"/>
            </a:hlinkClick>
          </p:cNvPr>
          <p:cNvSpPr/>
          <p:nvPr/>
        </p:nvSpPr>
        <p:spPr>
          <a:xfrm>
            <a:off x="8388424" y="6167473"/>
            <a:ext cx="576064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9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931640"/>
            <a:ext cx="4987636" cy="4177145"/>
          </a:xfrm>
        </p:spPr>
      </p:pic>
      <p:sp>
        <p:nvSpPr>
          <p:cNvPr id="5" name="Прямоугольник 4"/>
          <p:cNvSpPr/>
          <p:nvPr/>
        </p:nvSpPr>
        <p:spPr>
          <a:xfrm>
            <a:off x="1671480" y="836712"/>
            <a:ext cx="5801039" cy="21898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chemeClr val="accent3"/>
                </a:solidFill>
                <a:effectLst/>
              </a:rPr>
              <a:t>Молодец!!!</a:t>
            </a:r>
            <a:endParaRPr lang="ru-RU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492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6340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Девочка постоянно откладывает часть своих карманных денег. Сегодня она пошла в магазин, чтобы посмотреть, на какой товар у нее хватит средств. Выбери, какой самый дорогой товар девочка сможет купить себе в магазине.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46" t="21635" r="13127" b="19371"/>
          <a:stretch/>
        </p:blipFill>
        <p:spPr>
          <a:xfrm>
            <a:off x="3058290" y="1628800"/>
            <a:ext cx="6004499" cy="4897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00" y="1412776"/>
            <a:ext cx="1872208" cy="5242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101" y="4594781"/>
            <a:ext cx="1264961" cy="1267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1062" y="1539904"/>
            <a:ext cx="1250690" cy="13536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959" y="2420888"/>
            <a:ext cx="1153311" cy="13839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2080" y="3380525"/>
            <a:ext cx="1394207" cy="13066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5503" y="1611379"/>
            <a:ext cx="1097723" cy="12106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3479" y="3844713"/>
            <a:ext cx="2006975" cy="20448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612" y="2256908"/>
            <a:ext cx="753228" cy="612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364" y="5085184"/>
            <a:ext cx="753230" cy="612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977" y="4093888"/>
            <a:ext cx="753228" cy="612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656" y="3145122"/>
            <a:ext cx="753228" cy="612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357" y="5040074"/>
            <a:ext cx="753228" cy="612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654" y="2267127"/>
            <a:ext cx="754633" cy="6131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754" y="4268448"/>
            <a:ext cx="1593254" cy="1396478"/>
          </a:xfrm>
          <a:prstGeom prst="rect">
            <a:avLst/>
          </a:prstGeom>
        </p:spPr>
      </p:pic>
      <p:sp>
        <p:nvSpPr>
          <p:cNvPr id="20" name="Стрелка вправо 19">
            <a:hlinkClick r:id="" action="ppaction://hlinkshowjump?jump=nextslide">
              <a:snd r:embed="rId18" name="coin.wav"/>
            </a:hlinkClick>
          </p:cNvPr>
          <p:cNvSpPr/>
          <p:nvPr/>
        </p:nvSpPr>
        <p:spPr>
          <a:xfrm>
            <a:off x="8388424" y="6167473"/>
            <a:ext cx="576064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03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1" y="0"/>
            <a:ext cx="913183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Помимо необходимых и второстепенных расходов, есть также и вредные расходы. Они не только расходуют семейный бюджет, но и плохо сказываются на здоровье всех членов семьи. Найдите вредные покупки, на которые не стоит тратить семейный бюджет.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99" t="21505" r="12370" b="18610"/>
          <a:stretch/>
        </p:blipFill>
        <p:spPr>
          <a:xfrm>
            <a:off x="74515" y="1556792"/>
            <a:ext cx="6009653" cy="5184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8" y="1484784"/>
            <a:ext cx="2224888" cy="2146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501965"/>
            <a:ext cx="1544960" cy="1575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8867" y="3377053"/>
            <a:ext cx="1125524" cy="14631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093" y="3241516"/>
            <a:ext cx="1062085" cy="15987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4301" y="4702692"/>
            <a:ext cx="1484195" cy="13459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136" y="1508801"/>
            <a:ext cx="740782" cy="13721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911" y="1412776"/>
            <a:ext cx="1488005" cy="1451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1531546"/>
            <a:ext cx="1672711" cy="13739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4683123"/>
            <a:ext cx="988228" cy="128636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501" y="3377053"/>
            <a:ext cx="1058555" cy="1358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0192" y="3861048"/>
            <a:ext cx="2268383" cy="2710798"/>
          </a:xfrm>
          <a:prstGeom prst="rect">
            <a:avLst/>
          </a:prstGeom>
        </p:spPr>
      </p:pic>
      <p:sp>
        <p:nvSpPr>
          <p:cNvPr id="17" name="Стрелка вправо 16">
            <a:hlinkClick r:id="" action="ppaction://hlinkshowjump?jump=nextslide">
              <a:snd r:embed="rId15" name="coin.wav"/>
            </a:hlinkClick>
          </p:cNvPr>
          <p:cNvSpPr/>
          <p:nvPr/>
        </p:nvSpPr>
        <p:spPr>
          <a:xfrm>
            <a:off x="8388424" y="6167473"/>
            <a:ext cx="576064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60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59259E-6 L 0.70417 0.48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08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52275 0.481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28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50868 0.2053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4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6 L 0.64792 0.03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С полки для посуды упали три кружки: маленькая, средняя и большая. Мама пошла в магазин. Посчитай, сколько монет нужно потратить, чтобы купить такие же кружки.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849" y="1484784"/>
            <a:ext cx="3317310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484784"/>
            <a:ext cx="3405913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364784"/>
            <a:ext cx="3015001" cy="241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2807" y="4364784"/>
            <a:ext cx="3015001" cy="241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4364784"/>
            <a:ext cx="3015000" cy="2412000"/>
          </a:xfrm>
          <a:prstGeom prst="rect">
            <a:avLst/>
          </a:prstGeom>
        </p:spPr>
      </p:pic>
      <p:sp>
        <p:nvSpPr>
          <p:cNvPr id="12" name="Стрелка вправо 11">
            <a:hlinkClick r:id="" action="ppaction://hlinkshowjump?jump=nextslide">
              <a:snd r:embed="rId8" name="coin.wav"/>
            </a:hlinkClick>
          </p:cNvPr>
          <p:cNvSpPr/>
          <p:nvPr/>
        </p:nvSpPr>
        <p:spPr>
          <a:xfrm>
            <a:off x="8388424" y="6167473"/>
            <a:ext cx="576064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9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67"/>
            <a:ext cx="9144000" cy="68610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Мальчик на ярмарке продал 5 значков из своей коллекции. С каждой монеты он заработал 2 монеты. Посчитай, сколько монет он заработал.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6874" y="2204864"/>
            <a:ext cx="2835029" cy="47449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52" y="1104319"/>
            <a:ext cx="5693435" cy="5779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9" y="4339062"/>
            <a:ext cx="792088" cy="10364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1596" y="4605301"/>
            <a:ext cx="912219" cy="685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7878" y="4577335"/>
            <a:ext cx="827862" cy="7764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8128" y="4355111"/>
            <a:ext cx="759252" cy="10043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8707" y="4442018"/>
            <a:ext cx="763697" cy="9383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450" y="5088075"/>
            <a:ext cx="369482" cy="3694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91" y="5082625"/>
            <a:ext cx="369482" cy="3694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221" y="5059834"/>
            <a:ext cx="369482" cy="3694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962" y="5059834"/>
            <a:ext cx="369482" cy="3694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3676" y="5105640"/>
            <a:ext cx="369482" cy="3694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530" y="5082625"/>
            <a:ext cx="369482" cy="3694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013" y="5082625"/>
            <a:ext cx="369482" cy="3694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7754" y="5082625"/>
            <a:ext cx="369482" cy="36948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286" y="5082625"/>
            <a:ext cx="369482" cy="36948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5059834"/>
            <a:ext cx="369482" cy="36948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8398" y="2996738"/>
            <a:ext cx="2270026" cy="18160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384" y="1104319"/>
            <a:ext cx="2365524" cy="189241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848" y="4812757"/>
            <a:ext cx="2500911" cy="2000729"/>
          </a:xfrm>
          <a:prstGeom prst="rect">
            <a:avLst/>
          </a:prstGeom>
        </p:spPr>
      </p:pic>
      <p:sp>
        <p:nvSpPr>
          <p:cNvPr id="25" name="Стрелка вправо 24">
            <a:hlinkClick r:id="" action="ppaction://hlinkshowjump?jump=nextslide">
              <a:snd r:embed="rId14" name="coin.wav"/>
            </a:hlinkClick>
          </p:cNvPr>
          <p:cNvSpPr/>
          <p:nvPr/>
        </p:nvSpPr>
        <p:spPr>
          <a:xfrm>
            <a:off x="8388424" y="6167473"/>
            <a:ext cx="576064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8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32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Обменяй мелкие монеты на крупные.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758396"/>
            <a:ext cx="2780928" cy="2780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868" y="1045301"/>
            <a:ext cx="2708920" cy="27089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060848"/>
            <a:ext cx="3207841" cy="27013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093" y="1045301"/>
            <a:ext cx="1550679" cy="15506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60" y="2852936"/>
            <a:ext cx="1680144" cy="16801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891" y="4869160"/>
            <a:ext cx="1623082" cy="1623082"/>
          </a:xfrm>
          <a:prstGeom prst="rect">
            <a:avLst/>
          </a:prstGeom>
        </p:spPr>
      </p:pic>
      <p:sp>
        <p:nvSpPr>
          <p:cNvPr id="14" name="Стрелка вправо 13">
            <a:hlinkClick r:id="" action="ppaction://hlinkshowjump?jump=nextslide">
              <a:snd r:embed="rId9" name="coin.wav"/>
            </a:hlinkClick>
          </p:cNvPr>
          <p:cNvSpPr/>
          <p:nvPr/>
        </p:nvSpPr>
        <p:spPr>
          <a:xfrm>
            <a:off x="8388424" y="6167473"/>
            <a:ext cx="576064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2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32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Обменяй мелкие монеты на крупные.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758396"/>
            <a:ext cx="2780928" cy="2780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868" y="1045301"/>
            <a:ext cx="2708920" cy="2708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093" y="1045301"/>
            <a:ext cx="1550679" cy="15506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60" y="4764136"/>
            <a:ext cx="1680144" cy="16801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891" y="2780928"/>
            <a:ext cx="1623082" cy="16230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810714"/>
            <a:ext cx="3495873" cy="2943893"/>
          </a:xfrm>
          <a:prstGeom prst="rect">
            <a:avLst/>
          </a:prstGeom>
        </p:spPr>
      </p:pic>
      <p:sp>
        <p:nvSpPr>
          <p:cNvPr id="10" name="Стрелка вправо 9">
            <a:hlinkClick r:id="" action="ppaction://hlinkshowjump?jump=nextslide">
              <a:snd r:embed="rId9" name="coin.wav"/>
            </a:hlinkClick>
          </p:cNvPr>
          <p:cNvSpPr/>
          <p:nvPr/>
        </p:nvSpPr>
        <p:spPr>
          <a:xfrm>
            <a:off x="8388424" y="6167473"/>
            <a:ext cx="576064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7323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Обменяй мелкие монеты на крупные.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3758396"/>
            <a:ext cx="2780928" cy="2780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868" y="1045301"/>
            <a:ext cx="2708920" cy="27089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2" y="4653136"/>
            <a:ext cx="1550679" cy="1550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181161"/>
            <a:ext cx="3351857" cy="2822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737" y="2761595"/>
            <a:ext cx="1661747" cy="16617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750" y="764704"/>
            <a:ext cx="1815722" cy="1815722"/>
          </a:xfrm>
          <a:prstGeom prst="rect">
            <a:avLst/>
          </a:prstGeom>
        </p:spPr>
      </p:pic>
      <p:sp>
        <p:nvSpPr>
          <p:cNvPr id="10" name="Стрелка вправо 9">
            <a:hlinkClick r:id="" action="ppaction://hlinkshowjump?jump=nextslide">
              <a:snd r:embed="rId9" name="coin.wav"/>
            </a:hlinkClick>
          </p:cNvPr>
          <p:cNvSpPr/>
          <p:nvPr/>
        </p:nvSpPr>
        <p:spPr>
          <a:xfrm>
            <a:off x="8388424" y="6167473"/>
            <a:ext cx="576064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5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172"/>
            <a:ext cx="914987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695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Найди товар, который стоит дороже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5096" y="2204864"/>
            <a:ext cx="1610400" cy="4509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763839"/>
            <a:ext cx="6093296" cy="60932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776" y="3717032"/>
            <a:ext cx="1237320" cy="14847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682097"/>
            <a:ext cx="1420559" cy="153747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631" y="5422560"/>
            <a:ext cx="1019077" cy="82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5378332"/>
            <a:ext cx="1019076" cy="828000"/>
          </a:xfrm>
          <a:prstGeom prst="rect">
            <a:avLst/>
          </a:prstGeom>
        </p:spPr>
      </p:pic>
      <p:sp>
        <p:nvSpPr>
          <p:cNvPr id="11" name="Стрелка вправо 10">
            <a:hlinkClick r:id="" action="ppaction://hlinkshowjump?jump=nextslide">
              <a:snd r:embed="rId9" name="coin.wav"/>
            </a:hlinkClick>
          </p:cNvPr>
          <p:cNvSpPr/>
          <p:nvPr/>
        </p:nvSpPr>
        <p:spPr>
          <a:xfrm>
            <a:off x="8388424" y="6167473"/>
            <a:ext cx="576064" cy="50405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5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191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ИГРА: «Детки и монетки»</vt:lpstr>
      <vt:lpstr>Девочка постоянно откладывает часть своих карманных денег. Сегодня она пошла в магазин, чтобы посмотреть, на какой товар у нее хватит средств. Выбери, какой самый дорогой товар девочка сможет купить себе в магазине.</vt:lpstr>
      <vt:lpstr>Помимо необходимых и второстепенных расходов, есть также и вредные расходы. Они не только расходуют семейный бюджет, но и плохо сказываются на здоровье всех членов семьи. Найдите вредные покупки, на которые не стоит тратить семейный бюджет.</vt:lpstr>
      <vt:lpstr>С полки для посуды упали три кружки: маленькая, средняя и большая. Мама пошла в магазин. Посчитай, сколько монет нужно потратить, чтобы купить такие же кружки.</vt:lpstr>
      <vt:lpstr>Мальчик на ярмарке продал 5 значков из своей коллекции. С каждой монеты он заработал 2 монеты. Посчитай, сколько монет он заработал.</vt:lpstr>
      <vt:lpstr>Обменяй мелкие монеты на крупные.</vt:lpstr>
      <vt:lpstr>Обменяй мелкие монеты на крупные.</vt:lpstr>
      <vt:lpstr>Обменяй мелкие монеты на крупные.</vt:lpstr>
      <vt:lpstr>Найди товар, который стоит дороже</vt:lpstr>
      <vt:lpstr>Найди товар, который стоит дороже</vt:lpstr>
      <vt:lpstr>Найди товар, который стоит дороже</vt:lpstr>
      <vt:lpstr>Кто сможет купить товар?</vt:lpstr>
      <vt:lpstr>Кто сможет купить товар?</vt:lpstr>
      <vt:lpstr>Кто сможет купить товар?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User</cp:lastModifiedBy>
  <cp:revision>34</cp:revision>
  <dcterms:created xsi:type="dcterms:W3CDTF">2020-02-22T13:23:54Z</dcterms:created>
  <dcterms:modified xsi:type="dcterms:W3CDTF">2021-09-27T15:30:37Z</dcterms:modified>
</cp:coreProperties>
</file>