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3E684AC-0DE7-4FC6-A727-C48658A42B2B}"/>
              </a:ext>
            </a:extLst>
          </p:cNvPr>
          <p:cNvSpPr txBox="1"/>
          <p:nvPr/>
        </p:nvSpPr>
        <p:spPr>
          <a:xfrm>
            <a:off x="3666477" y="1846555"/>
            <a:ext cx="54331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/>
              <a:t>Questions posées continuellement aux professeurs dont la réponse est </a:t>
            </a:r>
          </a:p>
          <a:p>
            <a:pPr algn="ctr"/>
            <a:r>
              <a:rPr lang="fr-FR" sz="7200" b="1" u="sng" dirty="0"/>
              <a:t>OUI !</a:t>
            </a:r>
          </a:p>
        </p:txBody>
      </p:sp>
    </p:spTree>
    <p:extLst>
      <p:ext uri="{BB962C8B-B14F-4D97-AF65-F5344CB8AC3E}">
        <p14:creationId xmlns:p14="http://schemas.microsoft.com/office/powerpoint/2010/main" val="2658691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7" y="1098400"/>
            <a:ext cx="1059405" cy="16430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403018" y="322846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3647612" y="1393175"/>
            <a:ext cx="1545826" cy="14728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2873775" y="685289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D32E88D-1BC7-48B4-945C-7CA7A4797FDE}"/>
              </a:ext>
            </a:extLst>
          </p:cNvPr>
          <p:cNvSpPr txBox="1"/>
          <p:nvPr/>
        </p:nvSpPr>
        <p:spPr>
          <a:xfrm>
            <a:off x="6096000" y="5517309"/>
            <a:ext cx="1677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fait les exercices maintenant ?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04B8939-E37E-4F21-81A2-4D05064CF668}"/>
              </a:ext>
            </a:extLst>
          </p:cNvPr>
          <p:cNvCxnSpPr>
            <a:cxnSpLocks/>
          </p:cNvCxnSpPr>
          <p:nvPr/>
        </p:nvCxnSpPr>
        <p:spPr>
          <a:xfrm flipV="1">
            <a:off x="6288352" y="4065973"/>
            <a:ext cx="0" cy="1293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715F330-B190-417B-AF21-56B49EC022C9}"/>
              </a:ext>
            </a:extLst>
          </p:cNvPr>
          <p:cNvSpPr txBox="1"/>
          <p:nvPr/>
        </p:nvSpPr>
        <p:spPr>
          <a:xfrm>
            <a:off x="2990300" y="5316398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Devons nous suivre le même code couleur  que vous au tableau ?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B3F0C682-951D-4E8C-AD9A-2803CA14E6EF}"/>
              </a:ext>
            </a:extLst>
          </p:cNvPr>
          <p:cNvCxnSpPr>
            <a:cxnSpLocks/>
          </p:cNvCxnSpPr>
          <p:nvPr/>
        </p:nvCxnSpPr>
        <p:spPr>
          <a:xfrm flipV="1">
            <a:off x="4608434" y="3990705"/>
            <a:ext cx="678220" cy="12393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7D19EF6A-720E-428E-8F1A-F809F00AF16B}"/>
              </a:ext>
            </a:extLst>
          </p:cNvPr>
          <p:cNvSpPr txBox="1"/>
          <p:nvPr/>
        </p:nvSpPr>
        <p:spPr>
          <a:xfrm>
            <a:off x="306283" y="664950"/>
            <a:ext cx="213359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C’est a apprendre par cœur ?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886FC215-2064-4A1F-8CD4-65125432D5DF}"/>
              </a:ext>
            </a:extLst>
          </p:cNvPr>
          <p:cNvCxnSpPr>
            <a:cxnSpLocks/>
          </p:cNvCxnSpPr>
          <p:nvPr/>
        </p:nvCxnSpPr>
        <p:spPr>
          <a:xfrm>
            <a:off x="2439880" y="1393175"/>
            <a:ext cx="2379957" cy="19146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539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651590" y="1039232"/>
            <a:ext cx="645854" cy="16854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525087" y="279165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</p:cNvCxnSpPr>
          <p:nvPr/>
        </p:nvCxnSpPr>
        <p:spPr>
          <a:xfrm>
            <a:off x="3665597" y="1482571"/>
            <a:ext cx="1527841" cy="13834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2848994" y="685289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D32E88D-1BC7-48B4-945C-7CA7A4797FDE}"/>
              </a:ext>
            </a:extLst>
          </p:cNvPr>
          <p:cNvSpPr txBox="1"/>
          <p:nvPr/>
        </p:nvSpPr>
        <p:spPr>
          <a:xfrm>
            <a:off x="6096000" y="5517309"/>
            <a:ext cx="1677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fait les exercices maintenant ?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04B8939-E37E-4F21-81A2-4D05064CF668}"/>
              </a:ext>
            </a:extLst>
          </p:cNvPr>
          <p:cNvCxnSpPr>
            <a:cxnSpLocks/>
          </p:cNvCxnSpPr>
          <p:nvPr/>
        </p:nvCxnSpPr>
        <p:spPr>
          <a:xfrm flipV="1">
            <a:off x="6288352" y="4065973"/>
            <a:ext cx="0" cy="1293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715F330-B190-417B-AF21-56B49EC022C9}"/>
              </a:ext>
            </a:extLst>
          </p:cNvPr>
          <p:cNvSpPr txBox="1"/>
          <p:nvPr/>
        </p:nvSpPr>
        <p:spPr>
          <a:xfrm>
            <a:off x="2990300" y="5316398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Devons nous suivre le même code couleur  que vous au tableau ?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B3F0C682-951D-4E8C-AD9A-2803CA14E6EF}"/>
              </a:ext>
            </a:extLst>
          </p:cNvPr>
          <p:cNvCxnSpPr>
            <a:cxnSpLocks/>
          </p:cNvCxnSpPr>
          <p:nvPr/>
        </p:nvCxnSpPr>
        <p:spPr>
          <a:xfrm flipV="1">
            <a:off x="4608434" y="3990705"/>
            <a:ext cx="678220" cy="12393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7D19EF6A-720E-428E-8F1A-F809F00AF16B}"/>
              </a:ext>
            </a:extLst>
          </p:cNvPr>
          <p:cNvSpPr txBox="1"/>
          <p:nvPr/>
        </p:nvSpPr>
        <p:spPr>
          <a:xfrm>
            <a:off x="301847" y="664950"/>
            <a:ext cx="213359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C’est a apprendre par cœur ?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886FC215-2064-4A1F-8CD4-65125432D5DF}"/>
              </a:ext>
            </a:extLst>
          </p:cNvPr>
          <p:cNvCxnSpPr>
            <a:cxnSpLocks/>
          </p:cNvCxnSpPr>
          <p:nvPr/>
        </p:nvCxnSpPr>
        <p:spPr>
          <a:xfrm>
            <a:off x="2439880" y="1393175"/>
            <a:ext cx="2379957" cy="19146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E0C29762-2945-4012-A306-18CF213C134C}"/>
              </a:ext>
            </a:extLst>
          </p:cNvPr>
          <p:cNvSpPr txBox="1"/>
          <p:nvPr/>
        </p:nvSpPr>
        <p:spPr>
          <a:xfrm>
            <a:off x="139090" y="1797513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pas mes affaires, j’écris quand même ma leçon ?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11647AC-9B54-40E6-88DB-861FFACA567E}"/>
              </a:ext>
            </a:extLst>
          </p:cNvPr>
          <p:cNvCxnSpPr>
            <a:cxnSpLocks/>
          </p:cNvCxnSpPr>
          <p:nvPr/>
        </p:nvCxnSpPr>
        <p:spPr>
          <a:xfrm>
            <a:off x="2612994" y="2917300"/>
            <a:ext cx="2105207" cy="7751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428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6525088" y="996555"/>
            <a:ext cx="978762" cy="17448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529526" y="288669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3944364" y="1418210"/>
            <a:ext cx="1249074" cy="14477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3170527" y="710324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D32E88D-1BC7-48B4-945C-7CA7A4797FDE}"/>
              </a:ext>
            </a:extLst>
          </p:cNvPr>
          <p:cNvSpPr txBox="1"/>
          <p:nvPr/>
        </p:nvSpPr>
        <p:spPr>
          <a:xfrm>
            <a:off x="6096000" y="5517309"/>
            <a:ext cx="1677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fait les exercices maintenant ?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04B8939-E37E-4F21-81A2-4D05064CF668}"/>
              </a:ext>
            </a:extLst>
          </p:cNvPr>
          <p:cNvCxnSpPr>
            <a:cxnSpLocks/>
          </p:cNvCxnSpPr>
          <p:nvPr/>
        </p:nvCxnSpPr>
        <p:spPr>
          <a:xfrm flipV="1">
            <a:off x="6288352" y="4065973"/>
            <a:ext cx="0" cy="1293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715F330-B190-417B-AF21-56B49EC022C9}"/>
              </a:ext>
            </a:extLst>
          </p:cNvPr>
          <p:cNvSpPr txBox="1"/>
          <p:nvPr/>
        </p:nvSpPr>
        <p:spPr>
          <a:xfrm>
            <a:off x="2990300" y="5316398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Devons nous suivre le même code couleur  que vous au tableau ?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B3F0C682-951D-4E8C-AD9A-2803CA14E6EF}"/>
              </a:ext>
            </a:extLst>
          </p:cNvPr>
          <p:cNvCxnSpPr>
            <a:cxnSpLocks/>
          </p:cNvCxnSpPr>
          <p:nvPr/>
        </p:nvCxnSpPr>
        <p:spPr>
          <a:xfrm flipV="1">
            <a:off x="4608434" y="3990705"/>
            <a:ext cx="678220" cy="12393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7D19EF6A-720E-428E-8F1A-F809F00AF16B}"/>
              </a:ext>
            </a:extLst>
          </p:cNvPr>
          <p:cNvSpPr txBox="1"/>
          <p:nvPr/>
        </p:nvSpPr>
        <p:spPr>
          <a:xfrm>
            <a:off x="321078" y="681621"/>
            <a:ext cx="213359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C’est a apprendre par cœur ?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886FC215-2064-4A1F-8CD4-65125432D5DF}"/>
              </a:ext>
            </a:extLst>
          </p:cNvPr>
          <p:cNvCxnSpPr>
            <a:cxnSpLocks/>
          </p:cNvCxnSpPr>
          <p:nvPr/>
        </p:nvCxnSpPr>
        <p:spPr>
          <a:xfrm>
            <a:off x="2439880" y="1393175"/>
            <a:ext cx="2379957" cy="19146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E0C29762-2945-4012-A306-18CF213C134C}"/>
              </a:ext>
            </a:extLst>
          </p:cNvPr>
          <p:cNvSpPr txBox="1"/>
          <p:nvPr/>
        </p:nvSpPr>
        <p:spPr>
          <a:xfrm>
            <a:off x="139090" y="1797513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pas mes affaires, j’écris quand même ma leçon ?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11647AC-9B54-40E6-88DB-861FFACA567E}"/>
              </a:ext>
            </a:extLst>
          </p:cNvPr>
          <p:cNvCxnSpPr>
            <a:cxnSpLocks/>
          </p:cNvCxnSpPr>
          <p:nvPr/>
        </p:nvCxnSpPr>
        <p:spPr>
          <a:xfrm>
            <a:off x="2612994" y="2917300"/>
            <a:ext cx="2105207" cy="7751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2DC51327-E76D-4E32-991C-AD7846825510}"/>
              </a:ext>
            </a:extLst>
          </p:cNvPr>
          <p:cNvSpPr txBox="1"/>
          <p:nvPr/>
        </p:nvSpPr>
        <p:spPr>
          <a:xfrm>
            <a:off x="230083" y="3627529"/>
            <a:ext cx="2296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J’étais absent, je fais quand même le contrôle ?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0E0B766A-299E-4970-A101-F0F903A58A3F}"/>
              </a:ext>
            </a:extLst>
          </p:cNvPr>
          <p:cNvCxnSpPr>
            <a:cxnSpLocks/>
          </p:cNvCxnSpPr>
          <p:nvPr/>
        </p:nvCxnSpPr>
        <p:spPr>
          <a:xfrm flipV="1">
            <a:off x="2699551" y="4147675"/>
            <a:ext cx="2007554" cy="2126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135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7" y="1145219"/>
            <a:ext cx="949911" cy="15962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525087" y="230869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3901369" y="1460002"/>
            <a:ext cx="1292069" cy="14059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3127532" y="752116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 bleu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D32E88D-1BC7-48B4-945C-7CA7A4797FDE}"/>
              </a:ext>
            </a:extLst>
          </p:cNvPr>
          <p:cNvSpPr txBox="1"/>
          <p:nvPr/>
        </p:nvSpPr>
        <p:spPr>
          <a:xfrm>
            <a:off x="6096000" y="5517309"/>
            <a:ext cx="1677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fait les exercices maintenant ?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04B8939-E37E-4F21-81A2-4D05064CF668}"/>
              </a:ext>
            </a:extLst>
          </p:cNvPr>
          <p:cNvCxnSpPr>
            <a:cxnSpLocks/>
          </p:cNvCxnSpPr>
          <p:nvPr/>
        </p:nvCxnSpPr>
        <p:spPr>
          <a:xfrm flipV="1">
            <a:off x="6288352" y="4065973"/>
            <a:ext cx="0" cy="1293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715F330-B190-417B-AF21-56B49EC022C9}"/>
              </a:ext>
            </a:extLst>
          </p:cNvPr>
          <p:cNvSpPr txBox="1"/>
          <p:nvPr/>
        </p:nvSpPr>
        <p:spPr>
          <a:xfrm>
            <a:off x="2990300" y="5316398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Devons nous suivre le même code couleur  que vous au tableau ?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B3F0C682-951D-4E8C-AD9A-2803CA14E6EF}"/>
              </a:ext>
            </a:extLst>
          </p:cNvPr>
          <p:cNvCxnSpPr>
            <a:cxnSpLocks/>
          </p:cNvCxnSpPr>
          <p:nvPr/>
        </p:nvCxnSpPr>
        <p:spPr>
          <a:xfrm flipV="1">
            <a:off x="4608434" y="3990705"/>
            <a:ext cx="678220" cy="12393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7D19EF6A-720E-428E-8F1A-F809F00AF16B}"/>
              </a:ext>
            </a:extLst>
          </p:cNvPr>
          <p:cNvSpPr txBox="1"/>
          <p:nvPr/>
        </p:nvSpPr>
        <p:spPr>
          <a:xfrm>
            <a:off x="398018" y="633108"/>
            <a:ext cx="213359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C’est a apprendre par cœur ?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886FC215-2064-4A1F-8CD4-65125432D5DF}"/>
              </a:ext>
            </a:extLst>
          </p:cNvPr>
          <p:cNvCxnSpPr>
            <a:cxnSpLocks/>
          </p:cNvCxnSpPr>
          <p:nvPr/>
        </p:nvCxnSpPr>
        <p:spPr>
          <a:xfrm>
            <a:off x="2439880" y="1393175"/>
            <a:ext cx="2379957" cy="19146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E0C29762-2945-4012-A306-18CF213C134C}"/>
              </a:ext>
            </a:extLst>
          </p:cNvPr>
          <p:cNvSpPr txBox="1"/>
          <p:nvPr/>
        </p:nvSpPr>
        <p:spPr>
          <a:xfrm>
            <a:off x="139090" y="1797513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pas mes affaires, j’écris quand même ma leçon ?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11647AC-9B54-40E6-88DB-861FFACA567E}"/>
              </a:ext>
            </a:extLst>
          </p:cNvPr>
          <p:cNvCxnSpPr>
            <a:cxnSpLocks/>
          </p:cNvCxnSpPr>
          <p:nvPr/>
        </p:nvCxnSpPr>
        <p:spPr>
          <a:xfrm>
            <a:off x="2612994" y="2917300"/>
            <a:ext cx="2105207" cy="7751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2DC51327-E76D-4E32-991C-AD7846825510}"/>
              </a:ext>
            </a:extLst>
          </p:cNvPr>
          <p:cNvSpPr txBox="1"/>
          <p:nvPr/>
        </p:nvSpPr>
        <p:spPr>
          <a:xfrm>
            <a:off x="230083" y="3627529"/>
            <a:ext cx="2296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J’étais absent, je fais quand même le contrôle ?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0E0B766A-299E-4970-A101-F0F903A58A3F}"/>
              </a:ext>
            </a:extLst>
          </p:cNvPr>
          <p:cNvCxnSpPr>
            <a:cxnSpLocks/>
          </p:cNvCxnSpPr>
          <p:nvPr/>
        </p:nvCxnSpPr>
        <p:spPr>
          <a:xfrm flipV="1">
            <a:off x="2699551" y="3852346"/>
            <a:ext cx="2201521" cy="5079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69F28132-8B19-474F-9D04-D207077251EF}"/>
              </a:ext>
            </a:extLst>
          </p:cNvPr>
          <p:cNvSpPr txBox="1"/>
          <p:nvPr/>
        </p:nvSpPr>
        <p:spPr>
          <a:xfrm>
            <a:off x="316640" y="5149769"/>
            <a:ext cx="2296354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colle la feuille ? Sur la même page que le cours ? Elle est trop grande, on la coupe ?</a:t>
            </a: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A4F42058-7877-47DA-AB12-4E026A7318F4}"/>
              </a:ext>
            </a:extLst>
          </p:cNvPr>
          <p:cNvCxnSpPr>
            <a:cxnSpLocks/>
          </p:cNvCxnSpPr>
          <p:nvPr/>
        </p:nvCxnSpPr>
        <p:spPr>
          <a:xfrm flipV="1">
            <a:off x="2699551" y="4106315"/>
            <a:ext cx="2247672" cy="10434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546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7" y="1145219"/>
            <a:ext cx="949911" cy="15962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525087" y="230869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3901369" y="1460002"/>
            <a:ext cx="1292069" cy="14059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3127532" y="752116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 bleu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D32E88D-1BC7-48B4-945C-7CA7A4797FDE}"/>
              </a:ext>
            </a:extLst>
          </p:cNvPr>
          <p:cNvSpPr txBox="1"/>
          <p:nvPr/>
        </p:nvSpPr>
        <p:spPr>
          <a:xfrm>
            <a:off x="6096000" y="5517309"/>
            <a:ext cx="1677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fait les exercices maintenant ?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04B8939-E37E-4F21-81A2-4D05064CF668}"/>
              </a:ext>
            </a:extLst>
          </p:cNvPr>
          <p:cNvCxnSpPr>
            <a:cxnSpLocks/>
          </p:cNvCxnSpPr>
          <p:nvPr/>
        </p:nvCxnSpPr>
        <p:spPr>
          <a:xfrm flipV="1">
            <a:off x="6288352" y="4065973"/>
            <a:ext cx="0" cy="1293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715F330-B190-417B-AF21-56B49EC022C9}"/>
              </a:ext>
            </a:extLst>
          </p:cNvPr>
          <p:cNvSpPr txBox="1"/>
          <p:nvPr/>
        </p:nvSpPr>
        <p:spPr>
          <a:xfrm>
            <a:off x="2990300" y="5316398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Devons nous suivre le même code couleur  que vous au tableau ?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B3F0C682-951D-4E8C-AD9A-2803CA14E6EF}"/>
              </a:ext>
            </a:extLst>
          </p:cNvPr>
          <p:cNvCxnSpPr>
            <a:cxnSpLocks/>
          </p:cNvCxnSpPr>
          <p:nvPr/>
        </p:nvCxnSpPr>
        <p:spPr>
          <a:xfrm flipV="1">
            <a:off x="4608434" y="3990705"/>
            <a:ext cx="678220" cy="12393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7D19EF6A-720E-428E-8F1A-F809F00AF16B}"/>
              </a:ext>
            </a:extLst>
          </p:cNvPr>
          <p:cNvSpPr txBox="1"/>
          <p:nvPr/>
        </p:nvSpPr>
        <p:spPr>
          <a:xfrm>
            <a:off x="398018" y="633108"/>
            <a:ext cx="213359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C’est a apprendre par cœur ? / c’est évalué ?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886FC215-2064-4A1F-8CD4-65125432D5DF}"/>
              </a:ext>
            </a:extLst>
          </p:cNvPr>
          <p:cNvCxnSpPr>
            <a:cxnSpLocks/>
          </p:cNvCxnSpPr>
          <p:nvPr/>
        </p:nvCxnSpPr>
        <p:spPr>
          <a:xfrm>
            <a:off x="2439880" y="1393175"/>
            <a:ext cx="2379957" cy="19146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E0C29762-2945-4012-A306-18CF213C134C}"/>
              </a:ext>
            </a:extLst>
          </p:cNvPr>
          <p:cNvSpPr txBox="1"/>
          <p:nvPr/>
        </p:nvSpPr>
        <p:spPr>
          <a:xfrm>
            <a:off x="139090" y="1797513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pas mes affaires, j’écris quand même ma leçon ?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11647AC-9B54-40E6-88DB-861FFACA567E}"/>
              </a:ext>
            </a:extLst>
          </p:cNvPr>
          <p:cNvCxnSpPr>
            <a:cxnSpLocks/>
          </p:cNvCxnSpPr>
          <p:nvPr/>
        </p:nvCxnSpPr>
        <p:spPr>
          <a:xfrm>
            <a:off x="2612994" y="2917300"/>
            <a:ext cx="2105207" cy="7751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2DC51327-E76D-4E32-991C-AD7846825510}"/>
              </a:ext>
            </a:extLst>
          </p:cNvPr>
          <p:cNvSpPr txBox="1"/>
          <p:nvPr/>
        </p:nvSpPr>
        <p:spPr>
          <a:xfrm>
            <a:off x="230083" y="3627529"/>
            <a:ext cx="2296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J’étais absent, je fais quand même le contrôle ?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0E0B766A-299E-4970-A101-F0F903A58A3F}"/>
              </a:ext>
            </a:extLst>
          </p:cNvPr>
          <p:cNvCxnSpPr>
            <a:cxnSpLocks/>
          </p:cNvCxnSpPr>
          <p:nvPr/>
        </p:nvCxnSpPr>
        <p:spPr>
          <a:xfrm flipV="1">
            <a:off x="2699551" y="3852346"/>
            <a:ext cx="2201521" cy="5079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69F28132-8B19-474F-9D04-D207077251EF}"/>
              </a:ext>
            </a:extLst>
          </p:cNvPr>
          <p:cNvSpPr txBox="1"/>
          <p:nvPr/>
        </p:nvSpPr>
        <p:spPr>
          <a:xfrm>
            <a:off x="316640" y="5149769"/>
            <a:ext cx="2296354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colle la feuille ? Sur la même page que le cours ? Elle est trop grande, on la coupe ?</a:t>
            </a: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A4F42058-7877-47DA-AB12-4E026A7318F4}"/>
              </a:ext>
            </a:extLst>
          </p:cNvPr>
          <p:cNvCxnSpPr>
            <a:cxnSpLocks/>
          </p:cNvCxnSpPr>
          <p:nvPr/>
        </p:nvCxnSpPr>
        <p:spPr>
          <a:xfrm flipV="1">
            <a:off x="2699551" y="4106315"/>
            <a:ext cx="2247672" cy="10434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E297BBA1-4266-4A45-BE93-B2384F581D58}"/>
              </a:ext>
            </a:extLst>
          </p:cNvPr>
          <p:cNvSpPr txBox="1"/>
          <p:nvPr/>
        </p:nvSpPr>
        <p:spPr>
          <a:xfrm>
            <a:off x="4976676" y="1203582"/>
            <a:ext cx="1790329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J’éteins mon téléphone ?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B37D4BE6-A0C7-431E-817C-107D3E529873}"/>
              </a:ext>
            </a:extLst>
          </p:cNvPr>
          <p:cNvCxnSpPr>
            <a:cxnSpLocks/>
          </p:cNvCxnSpPr>
          <p:nvPr/>
        </p:nvCxnSpPr>
        <p:spPr>
          <a:xfrm>
            <a:off x="5410023" y="1896079"/>
            <a:ext cx="247088" cy="8116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388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7" y="1145219"/>
            <a:ext cx="949911" cy="15962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525087" y="230869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3901369" y="1460002"/>
            <a:ext cx="1292069" cy="14059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3127532" y="752116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 bleu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D32E88D-1BC7-48B4-945C-7CA7A4797FDE}"/>
              </a:ext>
            </a:extLst>
          </p:cNvPr>
          <p:cNvSpPr txBox="1"/>
          <p:nvPr/>
        </p:nvSpPr>
        <p:spPr>
          <a:xfrm>
            <a:off x="6096000" y="5517309"/>
            <a:ext cx="1677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fait les exercices maintenant ?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04B8939-E37E-4F21-81A2-4D05064CF668}"/>
              </a:ext>
            </a:extLst>
          </p:cNvPr>
          <p:cNvCxnSpPr>
            <a:cxnSpLocks/>
          </p:cNvCxnSpPr>
          <p:nvPr/>
        </p:nvCxnSpPr>
        <p:spPr>
          <a:xfrm flipV="1">
            <a:off x="6288352" y="4065973"/>
            <a:ext cx="0" cy="1293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715F330-B190-417B-AF21-56B49EC022C9}"/>
              </a:ext>
            </a:extLst>
          </p:cNvPr>
          <p:cNvSpPr txBox="1"/>
          <p:nvPr/>
        </p:nvSpPr>
        <p:spPr>
          <a:xfrm>
            <a:off x="2990300" y="5316398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Devons nous suivre le même code couleur  que vous au tableau ?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B3F0C682-951D-4E8C-AD9A-2803CA14E6EF}"/>
              </a:ext>
            </a:extLst>
          </p:cNvPr>
          <p:cNvCxnSpPr>
            <a:cxnSpLocks/>
          </p:cNvCxnSpPr>
          <p:nvPr/>
        </p:nvCxnSpPr>
        <p:spPr>
          <a:xfrm flipV="1">
            <a:off x="4608434" y="3990705"/>
            <a:ext cx="678220" cy="12393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7D19EF6A-720E-428E-8F1A-F809F00AF16B}"/>
              </a:ext>
            </a:extLst>
          </p:cNvPr>
          <p:cNvSpPr txBox="1"/>
          <p:nvPr/>
        </p:nvSpPr>
        <p:spPr>
          <a:xfrm>
            <a:off x="398018" y="633108"/>
            <a:ext cx="213359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C’est a apprendre par cœur ? / c’est évalué ?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886FC215-2064-4A1F-8CD4-65125432D5DF}"/>
              </a:ext>
            </a:extLst>
          </p:cNvPr>
          <p:cNvCxnSpPr>
            <a:cxnSpLocks/>
          </p:cNvCxnSpPr>
          <p:nvPr/>
        </p:nvCxnSpPr>
        <p:spPr>
          <a:xfrm>
            <a:off x="2439880" y="1393175"/>
            <a:ext cx="2379957" cy="19146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E0C29762-2945-4012-A306-18CF213C134C}"/>
              </a:ext>
            </a:extLst>
          </p:cNvPr>
          <p:cNvSpPr txBox="1"/>
          <p:nvPr/>
        </p:nvSpPr>
        <p:spPr>
          <a:xfrm>
            <a:off x="139090" y="1797513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pas mes affaires, j’écris quand même ma leçon ?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11647AC-9B54-40E6-88DB-861FFACA567E}"/>
              </a:ext>
            </a:extLst>
          </p:cNvPr>
          <p:cNvCxnSpPr>
            <a:cxnSpLocks/>
          </p:cNvCxnSpPr>
          <p:nvPr/>
        </p:nvCxnSpPr>
        <p:spPr>
          <a:xfrm>
            <a:off x="2612994" y="2917300"/>
            <a:ext cx="2105207" cy="7751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2DC51327-E76D-4E32-991C-AD7846825510}"/>
              </a:ext>
            </a:extLst>
          </p:cNvPr>
          <p:cNvSpPr txBox="1"/>
          <p:nvPr/>
        </p:nvSpPr>
        <p:spPr>
          <a:xfrm>
            <a:off x="230083" y="3627529"/>
            <a:ext cx="2296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J’étais absent, je fais quand même le contrôle ?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0E0B766A-299E-4970-A101-F0F903A58A3F}"/>
              </a:ext>
            </a:extLst>
          </p:cNvPr>
          <p:cNvCxnSpPr>
            <a:cxnSpLocks/>
          </p:cNvCxnSpPr>
          <p:nvPr/>
        </p:nvCxnSpPr>
        <p:spPr>
          <a:xfrm flipV="1">
            <a:off x="2699551" y="3852346"/>
            <a:ext cx="2201521" cy="5079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69F28132-8B19-474F-9D04-D207077251EF}"/>
              </a:ext>
            </a:extLst>
          </p:cNvPr>
          <p:cNvSpPr txBox="1"/>
          <p:nvPr/>
        </p:nvSpPr>
        <p:spPr>
          <a:xfrm>
            <a:off x="316640" y="5149769"/>
            <a:ext cx="2296354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colle la feuille ? Sur la même page que le cours ? Elle est trop grande, on la coupe ?</a:t>
            </a: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A4F42058-7877-47DA-AB12-4E026A7318F4}"/>
              </a:ext>
            </a:extLst>
          </p:cNvPr>
          <p:cNvCxnSpPr>
            <a:cxnSpLocks/>
          </p:cNvCxnSpPr>
          <p:nvPr/>
        </p:nvCxnSpPr>
        <p:spPr>
          <a:xfrm flipV="1">
            <a:off x="2699551" y="4106315"/>
            <a:ext cx="2247672" cy="10434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E297BBA1-4266-4A45-BE93-B2384F581D58}"/>
              </a:ext>
            </a:extLst>
          </p:cNvPr>
          <p:cNvSpPr txBox="1"/>
          <p:nvPr/>
        </p:nvSpPr>
        <p:spPr>
          <a:xfrm>
            <a:off x="4976676" y="1203582"/>
            <a:ext cx="1790329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J’éteins mon téléphone ?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B37D4BE6-A0C7-431E-817C-107D3E529873}"/>
              </a:ext>
            </a:extLst>
          </p:cNvPr>
          <p:cNvCxnSpPr>
            <a:cxnSpLocks/>
          </p:cNvCxnSpPr>
          <p:nvPr/>
        </p:nvCxnSpPr>
        <p:spPr>
          <a:xfrm>
            <a:off x="5410023" y="1896079"/>
            <a:ext cx="247088" cy="8116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EE019D16-A4EB-4AB3-99B0-A86D02F6D12A}"/>
              </a:ext>
            </a:extLst>
          </p:cNvPr>
          <p:cNvSpPr txBox="1"/>
          <p:nvPr/>
        </p:nvSpPr>
        <p:spPr>
          <a:xfrm>
            <a:off x="9752119" y="1226557"/>
            <a:ext cx="180068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C’est obligé ?</a:t>
            </a: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03ADF5A2-A2BB-40D9-97AF-265357E58AF1}"/>
              </a:ext>
            </a:extLst>
          </p:cNvPr>
          <p:cNvCxnSpPr>
            <a:cxnSpLocks/>
            <a:stCxn id="19" idx="1"/>
          </p:cNvCxnSpPr>
          <p:nvPr/>
        </p:nvCxnSpPr>
        <p:spPr>
          <a:xfrm flipH="1">
            <a:off x="7454281" y="1426612"/>
            <a:ext cx="2297838" cy="15468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078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8" y="1528546"/>
            <a:ext cx="656950" cy="12128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726313" y="168516"/>
            <a:ext cx="19486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 On doit tout écrire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3901369" y="1460002"/>
            <a:ext cx="1292069" cy="14059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3127532" y="752116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 bleu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D32E88D-1BC7-48B4-945C-7CA7A4797FDE}"/>
              </a:ext>
            </a:extLst>
          </p:cNvPr>
          <p:cNvSpPr txBox="1"/>
          <p:nvPr/>
        </p:nvSpPr>
        <p:spPr>
          <a:xfrm>
            <a:off x="6096000" y="5517309"/>
            <a:ext cx="1677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fait les exercices maintenant ?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04B8939-E37E-4F21-81A2-4D05064CF668}"/>
              </a:ext>
            </a:extLst>
          </p:cNvPr>
          <p:cNvCxnSpPr>
            <a:cxnSpLocks/>
          </p:cNvCxnSpPr>
          <p:nvPr/>
        </p:nvCxnSpPr>
        <p:spPr>
          <a:xfrm flipV="1">
            <a:off x="6288352" y="4065973"/>
            <a:ext cx="0" cy="1293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715F330-B190-417B-AF21-56B49EC022C9}"/>
              </a:ext>
            </a:extLst>
          </p:cNvPr>
          <p:cNvSpPr txBox="1"/>
          <p:nvPr/>
        </p:nvSpPr>
        <p:spPr>
          <a:xfrm>
            <a:off x="2990300" y="5316398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Devons nous suivre le même code couleur  que vous au tableau ?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B3F0C682-951D-4E8C-AD9A-2803CA14E6EF}"/>
              </a:ext>
            </a:extLst>
          </p:cNvPr>
          <p:cNvCxnSpPr>
            <a:cxnSpLocks/>
          </p:cNvCxnSpPr>
          <p:nvPr/>
        </p:nvCxnSpPr>
        <p:spPr>
          <a:xfrm flipV="1">
            <a:off x="4608434" y="3990705"/>
            <a:ext cx="678220" cy="12393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7D19EF6A-720E-428E-8F1A-F809F00AF16B}"/>
              </a:ext>
            </a:extLst>
          </p:cNvPr>
          <p:cNvSpPr txBox="1"/>
          <p:nvPr/>
        </p:nvSpPr>
        <p:spPr>
          <a:xfrm>
            <a:off x="398018" y="633108"/>
            <a:ext cx="213359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C’est a apprendre par cœur ? / c’est évalué ?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886FC215-2064-4A1F-8CD4-65125432D5DF}"/>
              </a:ext>
            </a:extLst>
          </p:cNvPr>
          <p:cNvCxnSpPr>
            <a:cxnSpLocks/>
          </p:cNvCxnSpPr>
          <p:nvPr/>
        </p:nvCxnSpPr>
        <p:spPr>
          <a:xfrm>
            <a:off x="2439880" y="1393175"/>
            <a:ext cx="2379957" cy="19146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E0C29762-2945-4012-A306-18CF213C134C}"/>
              </a:ext>
            </a:extLst>
          </p:cNvPr>
          <p:cNvSpPr txBox="1"/>
          <p:nvPr/>
        </p:nvSpPr>
        <p:spPr>
          <a:xfrm>
            <a:off x="139090" y="1797513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pas mes affaires, j’écris quand même ma leçon ?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11647AC-9B54-40E6-88DB-861FFACA567E}"/>
              </a:ext>
            </a:extLst>
          </p:cNvPr>
          <p:cNvCxnSpPr>
            <a:cxnSpLocks/>
          </p:cNvCxnSpPr>
          <p:nvPr/>
        </p:nvCxnSpPr>
        <p:spPr>
          <a:xfrm>
            <a:off x="2612994" y="2917300"/>
            <a:ext cx="2105207" cy="7751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2DC51327-E76D-4E32-991C-AD7846825510}"/>
              </a:ext>
            </a:extLst>
          </p:cNvPr>
          <p:cNvSpPr txBox="1"/>
          <p:nvPr/>
        </p:nvSpPr>
        <p:spPr>
          <a:xfrm>
            <a:off x="230083" y="3627529"/>
            <a:ext cx="2296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J’étais absent, je fais quand même le contrôle ?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0E0B766A-299E-4970-A101-F0F903A58A3F}"/>
              </a:ext>
            </a:extLst>
          </p:cNvPr>
          <p:cNvCxnSpPr>
            <a:cxnSpLocks/>
          </p:cNvCxnSpPr>
          <p:nvPr/>
        </p:nvCxnSpPr>
        <p:spPr>
          <a:xfrm flipV="1">
            <a:off x="2699551" y="3852346"/>
            <a:ext cx="2201521" cy="5079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69F28132-8B19-474F-9D04-D207077251EF}"/>
              </a:ext>
            </a:extLst>
          </p:cNvPr>
          <p:cNvSpPr txBox="1"/>
          <p:nvPr/>
        </p:nvSpPr>
        <p:spPr>
          <a:xfrm>
            <a:off x="316640" y="5149769"/>
            <a:ext cx="2296354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colle la feuille ? Sur la même page que le cours ? Elle est trop grande, on la coupe ?</a:t>
            </a: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A4F42058-7877-47DA-AB12-4E026A7318F4}"/>
              </a:ext>
            </a:extLst>
          </p:cNvPr>
          <p:cNvCxnSpPr>
            <a:cxnSpLocks/>
          </p:cNvCxnSpPr>
          <p:nvPr/>
        </p:nvCxnSpPr>
        <p:spPr>
          <a:xfrm flipV="1">
            <a:off x="2699551" y="4106315"/>
            <a:ext cx="2247672" cy="10434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E297BBA1-4266-4A45-BE93-B2384F581D58}"/>
              </a:ext>
            </a:extLst>
          </p:cNvPr>
          <p:cNvSpPr txBox="1"/>
          <p:nvPr/>
        </p:nvSpPr>
        <p:spPr>
          <a:xfrm>
            <a:off x="4772863" y="1205413"/>
            <a:ext cx="1790329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J’éteins mon téléphone ?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B37D4BE6-A0C7-431E-817C-107D3E529873}"/>
              </a:ext>
            </a:extLst>
          </p:cNvPr>
          <p:cNvCxnSpPr>
            <a:cxnSpLocks/>
          </p:cNvCxnSpPr>
          <p:nvPr/>
        </p:nvCxnSpPr>
        <p:spPr>
          <a:xfrm>
            <a:off x="5410023" y="1896079"/>
            <a:ext cx="247088" cy="8116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EE019D16-A4EB-4AB3-99B0-A86D02F6D12A}"/>
              </a:ext>
            </a:extLst>
          </p:cNvPr>
          <p:cNvSpPr txBox="1"/>
          <p:nvPr/>
        </p:nvSpPr>
        <p:spPr>
          <a:xfrm>
            <a:off x="9752119" y="1226557"/>
            <a:ext cx="180068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C’est obligé ?</a:t>
            </a: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03ADF5A2-A2BB-40D9-97AF-265357E58AF1}"/>
              </a:ext>
            </a:extLst>
          </p:cNvPr>
          <p:cNvCxnSpPr>
            <a:cxnSpLocks/>
            <a:stCxn id="19" idx="1"/>
          </p:cNvCxnSpPr>
          <p:nvPr/>
        </p:nvCxnSpPr>
        <p:spPr>
          <a:xfrm flipH="1">
            <a:off x="7454281" y="1426612"/>
            <a:ext cx="2297838" cy="15468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251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</p:cNvCxnSpPr>
          <p:nvPr/>
        </p:nvCxnSpPr>
        <p:spPr>
          <a:xfrm>
            <a:off x="3071674" y="1707950"/>
            <a:ext cx="2121764" cy="1158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1766657" y="1000064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</p:spTree>
    <p:extLst>
      <p:ext uri="{BB962C8B-B14F-4D97-AF65-F5344CB8AC3E}">
        <p14:creationId xmlns:p14="http://schemas.microsoft.com/office/powerpoint/2010/main" val="3098360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7" y="1719094"/>
            <a:ext cx="1127464" cy="10223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7377342" y="962834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</p:cNvCxnSpPr>
          <p:nvPr/>
        </p:nvCxnSpPr>
        <p:spPr>
          <a:xfrm>
            <a:off x="3249227" y="1670720"/>
            <a:ext cx="1944211" cy="11952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1953088" y="962834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</p:spTree>
    <p:extLst>
      <p:ext uri="{BB962C8B-B14F-4D97-AF65-F5344CB8AC3E}">
        <p14:creationId xmlns:p14="http://schemas.microsoft.com/office/powerpoint/2010/main" val="2809141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7" y="1010407"/>
            <a:ext cx="665826" cy="17310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383045" y="302521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</p:cNvCxnSpPr>
          <p:nvPr/>
        </p:nvCxnSpPr>
        <p:spPr>
          <a:xfrm>
            <a:off x="2826058" y="1670720"/>
            <a:ext cx="2367380" cy="11952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1819922" y="933088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067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6525087" y="987051"/>
            <a:ext cx="772358" cy="1754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323121" y="279165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</p:cNvCxnSpPr>
          <p:nvPr/>
        </p:nvCxnSpPr>
        <p:spPr>
          <a:xfrm>
            <a:off x="2539014" y="1670720"/>
            <a:ext cx="2654424" cy="11952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1645329" y="933088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69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7" y="1002210"/>
            <a:ext cx="1059405" cy="17392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279472" y="294324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2425086" y="1340994"/>
            <a:ext cx="2768352" cy="15249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1651249" y="633108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945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7" y="987051"/>
            <a:ext cx="1059405" cy="1754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525087" y="271353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</p:cNvCxnSpPr>
          <p:nvPr/>
        </p:nvCxnSpPr>
        <p:spPr>
          <a:xfrm>
            <a:off x="2965142" y="1674069"/>
            <a:ext cx="2228296" cy="11919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1811045" y="966183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686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6525088" y="1030732"/>
            <a:ext cx="852254" cy="17106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403018" y="322846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2916315" y="1817595"/>
            <a:ext cx="2212016" cy="10483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2142478" y="1109709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D32E88D-1BC7-48B4-945C-7CA7A4797FDE}"/>
              </a:ext>
            </a:extLst>
          </p:cNvPr>
          <p:cNvSpPr txBox="1"/>
          <p:nvPr/>
        </p:nvSpPr>
        <p:spPr>
          <a:xfrm>
            <a:off x="6096000" y="5517309"/>
            <a:ext cx="1677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fait les exercices maintenant ?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04B8939-E37E-4F21-81A2-4D05064CF668}"/>
              </a:ext>
            </a:extLst>
          </p:cNvPr>
          <p:cNvCxnSpPr>
            <a:cxnSpLocks/>
          </p:cNvCxnSpPr>
          <p:nvPr/>
        </p:nvCxnSpPr>
        <p:spPr>
          <a:xfrm flipV="1">
            <a:off x="6288352" y="4065973"/>
            <a:ext cx="0" cy="1293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370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67D3D8-EF2E-44C2-9F29-6FA47407230D}"/>
              </a:ext>
            </a:extLst>
          </p:cNvPr>
          <p:cNvSpPr txBox="1"/>
          <p:nvPr/>
        </p:nvSpPr>
        <p:spPr>
          <a:xfrm>
            <a:off x="5057311" y="2707690"/>
            <a:ext cx="232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OUI !</a:t>
            </a:r>
            <a:r>
              <a:rPr lang="fr-FR" dirty="0"/>
              <a:t> 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29F424-9EF7-4773-BD26-ACE92A9E70A5}"/>
              </a:ext>
            </a:extLst>
          </p:cNvPr>
          <p:cNvCxnSpPr>
            <a:cxnSpLocks/>
          </p:cNvCxnSpPr>
          <p:nvPr/>
        </p:nvCxnSpPr>
        <p:spPr>
          <a:xfrm flipH="1">
            <a:off x="6525087" y="996555"/>
            <a:ext cx="1139299" cy="17448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9E759BB-5505-4A5C-90C5-82206393E027}"/>
              </a:ext>
            </a:extLst>
          </p:cNvPr>
          <p:cNvSpPr txBox="1"/>
          <p:nvPr/>
        </p:nvSpPr>
        <p:spPr>
          <a:xfrm>
            <a:off x="6485879" y="288669"/>
            <a:ext cx="19486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écrit ce qu’il y a au tableau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017BCB3-E717-4E05-A454-9834C8F48AE2}"/>
              </a:ext>
            </a:extLst>
          </p:cNvPr>
          <p:cNvSpPr txBox="1"/>
          <p:nvPr/>
        </p:nvSpPr>
        <p:spPr>
          <a:xfrm>
            <a:off x="9365942" y="2079703"/>
            <a:ext cx="240584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n’ai plus de place sur la feuille, </a:t>
            </a:r>
          </a:p>
          <a:p>
            <a:r>
              <a:rPr lang="fr-FR" sz="2000" b="1" dirty="0"/>
              <a:t>J’en prend une nouvelle ?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2084E5B-863B-4173-9C23-DC299D0BE0E2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377342" y="2934050"/>
            <a:ext cx="1701556" cy="3738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C3655E42-FC24-4800-88EC-8B2312D3DAD6}"/>
              </a:ext>
            </a:extLst>
          </p:cNvPr>
          <p:cNvCxnSpPr>
            <a:cxnSpLocks/>
          </p:cNvCxnSpPr>
          <p:nvPr/>
        </p:nvCxnSpPr>
        <p:spPr>
          <a:xfrm>
            <a:off x="2990300" y="1670720"/>
            <a:ext cx="2203138" cy="11952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A7DBE-B087-49EE-BA2B-D282F0B31436}"/>
              </a:ext>
            </a:extLst>
          </p:cNvPr>
          <p:cNvSpPr txBox="1"/>
          <p:nvPr/>
        </p:nvSpPr>
        <p:spPr>
          <a:xfrm>
            <a:off x="2388094" y="966183"/>
            <a:ext cx="15476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sors mes affaires ?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1A3282F-209F-4740-886D-BCC45EED5B1E}"/>
              </a:ext>
            </a:extLst>
          </p:cNvPr>
          <p:cNvSpPr txBox="1"/>
          <p:nvPr/>
        </p:nvSpPr>
        <p:spPr>
          <a:xfrm>
            <a:off x="9795029" y="4135361"/>
            <a:ext cx="1547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mets mon nom sur la copie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87F772-9AE3-4767-9876-148F206D18CA}"/>
              </a:ext>
            </a:extLst>
          </p:cNvPr>
          <p:cNvSpPr txBox="1"/>
          <p:nvPr/>
        </p:nvSpPr>
        <p:spPr>
          <a:xfrm>
            <a:off x="9078897" y="5671198"/>
            <a:ext cx="167787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noter mes devoirs ?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3CFB482-F6B6-4DE5-B55C-5D9CF6AFE04C}"/>
              </a:ext>
            </a:extLst>
          </p:cNvPr>
          <p:cNvSpPr txBox="1"/>
          <p:nvPr/>
        </p:nvSpPr>
        <p:spPr>
          <a:xfrm>
            <a:off x="8745984" y="279165"/>
            <a:ext cx="180068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Je dois écrire au stylo ?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1115D64-DAF0-4586-A280-93216383405E}"/>
              </a:ext>
            </a:extLst>
          </p:cNvPr>
          <p:cNvCxnSpPr>
            <a:cxnSpLocks/>
          </p:cNvCxnSpPr>
          <p:nvPr/>
        </p:nvCxnSpPr>
        <p:spPr>
          <a:xfrm flipH="1">
            <a:off x="7297445" y="1109709"/>
            <a:ext cx="2068497" cy="1756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963A9BC-2FB4-41DE-8F4D-4335F317BD68}"/>
              </a:ext>
            </a:extLst>
          </p:cNvPr>
          <p:cNvCxnSpPr>
            <a:cxnSpLocks/>
          </p:cNvCxnSpPr>
          <p:nvPr/>
        </p:nvCxnSpPr>
        <p:spPr>
          <a:xfrm flipH="1" flipV="1">
            <a:off x="7377343" y="3792268"/>
            <a:ext cx="2201663" cy="921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F5CBAE8-C7C5-43A1-AE19-84CD1544DCCD}"/>
              </a:ext>
            </a:extLst>
          </p:cNvPr>
          <p:cNvCxnSpPr>
            <a:cxnSpLocks/>
          </p:cNvCxnSpPr>
          <p:nvPr/>
        </p:nvCxnSpPr>
        <p:spPr>
          <a:xfrm flipH="1" flipV="1">
            <a:off x="6661214" y="4065973"/>
            <a:ext cx="2296355" cy="160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ED32E88D-1BC7-48B4-945C-7CA7A4797FDE}"/>
              </a:ext>
            </a:extLst>
          </p:cNvPr>
          <p:cNvSpPr txBox="1"/>
          <p:nvPr/>
        </p:nvSpPr>
        <p:spPr>
          <a:xfrm>
            <a:off x="6096000" y="5517309"/>
            <a:ext cx="167787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On fait les exercices maintenant ?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04B8939-E37E-4F21-81A2-4D05064CF668}"/>
              </a:ext>
            </a:extLst>
          </p:cNvPr>
          <p:cNvCxnSpPr>
            <a:cxnSpLocks/>
          </p:cNvCxnSpPr>
          <p:nvPr/>
        </p:nvCxnSpPr>
        <p:spPr>
          <a:xfrm flipV="1">
            <a:off x="6288352" y="4065973"/>
            <a:ext cx="0" cy="12933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E715F330-B190-417B-AF21-56B49EC022C9}"/>
              </a:ext>
            </a:extLst>
          </p:cNvPr>
          <p:cNvSpPr txBox="1"/>
          <p:nvPr/>
        </p:nvSpPr>
        <p:spPr>
          <a:xfrm>
            <a:off x="2990300" y="5316398"/>
            <a:ext cx="2296354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/>
              <a:t>Devons nous suivre le même code couleur  que vous au tableau ?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B3F0C682-951D-4E8C-AD9A-2803CA14E6EF}"/>
              </a:ext>
            </a:extLst>
          </p:cNvPr>
          <p:cNvCxnSpPr>
            <a:cxnSpLocks/>
          </p:cNvCxnSpPr>
          <p:nvPr/>
        </p:nvCxnSpPr>
        <p:spPr>
          <a:xfrm flipV="1">
            <a:off x="4608434" y="3990705"/>
            <a:ext cx="678220" cy="12393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4462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{BC6D0C5A-271C-4B9B-BD4B-B66C150D1CA3}tf03457452</Template>
  <TotalTime>0</TotalTime>
  <Words>1077</Words>
  <Application>Microsoft Office PowerPoint</Application>
  <PresentationFormat>Grand écran</PresentationFormat>
  <Paragraphs>148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Céleste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Chaci</dc:creator>
  <cp:lastModifiedBy>Chaci</cp:lastModifiedBy>
  <cp:revision>16</cp:revision>
  <dcterms:created xsi:type="dcterms:W3CDTF">2020-07-30T17:42:16Z</dcterms:created>
  <dcterms:modified xsi:type="dcterms:W3CDTF">2020-07-31T19:37:23Z</dcterms:modified>
</cp:coreProperties>
</file>