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94" r:id="rId3"/>
    <p:sldId id="295" r:id="rId4"/>
    <p:sldId id="291" r:id="rId5"/>
    <p:sldId id="292" r:id="rId6"/>
    <p:sldId id="272" r:id="rId7"/>
    <p:sldId id="293" r:id="rId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0"/>
    <p:restoredTop sz="94660"/>
  </p:normalViewPr>
  <p:slideViewPr>
    <p:cSldViewPr>
      <p:cViewPr>
        <p:scale>
          <a:sx n="60" d="100"/>
          <a:sy n="60" d="100"/>
        </p:scale>
        <p:origin x="-1344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E9124-FC45-4CEA-825C-D265D8BF8865}" type="datetimeFigureOut">
              <a:rPr lang="fr-FR" smtClean="0"/>
              <a:pPr/>
              <a:t>28/03/2021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90B4C-FB98-4CA6-8C68-E04CB609784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E9124-FC45-4CEA-825C-D265D8BF8865}" type="datetimeFigureOut">
              <a:rPr lang="fr-FR" smtClean="0"/>
              <a:pPr/>
              <a:t>28/03/2021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90B4C-FB98-4CA6-8C68-E04CB609784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E9124-FC45-4CEA-825C-D265D8BF8865}" type="datetimeFigureOut">
              <a:rPr lang="fr-FR" smtClean="0"/>
              <a:pPr/>
              <a:t>28/03/2021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90B4C-FB98-4CA6-8C68-E04CB609784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E9124-FC45-4CEA-825C-D265D8BF8865}" type="datetimeFigureOut">
              <a:rPr lang="fr-FR" smtClean="0"/>
              <a:pPr/>
              <a:t>28/03/2021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90B4C-FB98-4CA6-8C68-E04CB609784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E9124-FC45-4CEA-825C-D265D8BF8865}" type="datetimeFigureOut">
              <a:rPr lang="fr-FR" smtClean="0"/>
              <a:pPr/>
              <a:t>28/03/2021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90B4C-FB98-4CA6-8C68-E04CB609784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E9124-FC45-4CEA-825C-D265D8BF8865}" type="datetimeFigureOut">
              <a:rPr lang="fr-FR" smtClean="0"/>
              <a:pPr/>
              <a:t>28/03/2021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90B4C-FB98-4CA6-8C68-E04CB609784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E9124-FC45-4CEA-825C-D265D8BF8865}" type="datetimeFigureOut">
              <a:rPr lang="fr-FR" smtClean="0"/>
              <a:pPr/>
              <a:t>28/03/2021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90B4C-FB98-4CA6-8C68-E04CB609784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E9124-FC45-4CEA-825C-D265D8BF8865}" type="datetimeFigureOut">
              <a:rPr lang="fr-FR" smtClean="0"/>
              <a:pPr/>
              <a:t>28/03/2021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90B4C-FB98-4CA6-8C68-E04CB609784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E9124-FC45-4CEA-825C-D265D8BF8865}" type="datetimeFigureOut">
              <a:rPr lang="fr-FR" smtClean="0"/>
              <a:pPr/>
              <a:t>28/03/2021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90B4C-FB98-4CA6-8C68-E04CB609784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E9124-FC45-4CEA-825C-D265D8BF8865}" type="datetimeFigureOut">
              <a:rPr lang="fr-FR" smtClean="0"/>
              <a:pPr/>
              <a:t>28/03/2021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90B4C-FB98-4CA6-8C68-E04CB609784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E9124-FC45-4CEA-825C-D265D8BF8865}" type="datetimeFigureOut">
              <a:rPr lang="fr-FR" smtClean="0"/>
              <a:pPr/>
              <a:t>28/03/2021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90B4C-FB98-4CA6-8C68-E04CB609784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E9124-FC45-4CEA-825C-D265D8BF8865}" type="datetimeFigureOut">
              <a:rPr lang="fr-FR" smtClean="0"/>
              <a:pPr/>
              <a:t>28/03/2021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590B4C-FB98-4CA6-8C68-E04CB609784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AutoShape 3" descr="Résultat de recherche d'images pour &quot;londres pauvreté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077" name="AutoShape 5" descr="Résultat de recherche d'images pour &quot;londres pauvreté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079" name="AutoShape 7" descr="Résultat de recherche d'images pour &quot;londres pauvreté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0" y="1357298"/>
            <a:ext cx="9144000" cy="53578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6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Comprendre                            ce qu’est la mondialisation</a:t>
            </a:r>
            <a:endParaRPr kumimoji="0" lang="fr-FR" sz="66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62501" t="18750" r="25438" b="6054"/>
          <a:stretch>
            <a:fillRect/>
          </a:stretch>
        </p:blipFill>
        <p:spPr bwMode="auto">
          <a:xfrm rot="16200000">
            <a:off x="1535914" y="-1535914"/>
            <a:ext cx="1428738" cy="4500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 l="71288" t="17709" r="13763" b="6054"/>
          <a:stretch>
            <a:fillRect/>
          </a:stretch>
        </p:blipFill>
        <p:spPr bwMode="auto">
          <a:xfrm rot="16200000">
            <a:off x="5929318" y="-1428757"/>
            <a:ext cx="1785926" cy="464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 l="16119" t="18750" r="37309" b="6054"/>
          <a:stretch>
            <a:fillRect/>
          </a:stretch>
        </p:blipFill>
        <p:spPr bwMode="auto">
          <a:xfrm rot="16200000">
            <a:off x="-392923" y="1821659"/>
            <a:ext cx="5286413" cy="450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 l="28803" t="17004" r="29658" b="6054"/>
          <a:stretch>
            <a:fillRect/>
          </a:stretch>
        </p:blipFill>
        <p:spPr bwMode="auto">
          <a:xfrm rot="16200000">
            <a:off x="4286248" y="2000242"/>
            <a:ext cx="5072074" cy="4643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4500562" y="571480"/>
            <a:ext cx="71438" cy="571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Triangle isocèle 8"/>
          <p:cNvSpPr/>
          <p:nvPr/>
        </p:nvSpPr>
        <p:spPr>
          <a:xfrm rot="17302085">
            <a:off x="4305108" y="3042037"/>
            <a:ext cx="155624" cy="302596"/>
          </a:xfrm>
          <a:prstGeom prst="triangle">
            <a:avLst>
              <a:gd name="adj" fmla="val 49440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riangle isocèle 9"/>
          <p:cNvSpPr/>
          <p:nvPr/>
        </p:nvSpPr>
        <p:spPr>
          <a:xfrm rot="15090769">
            <a:off x="4331546" y="4323357"/>
            <a:ext cx="217773" cy="402989"/>
          </a:xfrm>
          <a:prstGeom prst="triangle">
            <a:avLst>
              <a:gd name="adj" fmla="val 49440"/>
            </a:avLst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 rot="19137632">
            <a:off x="4349748" y="4494808"/>
            <a:ext cx="497877" cy="214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 l="15373" t="16601" r="29893" b="8203"/>
          <a:stretch>
            <a:fillRect/>
          </a:stretch>
        </p:blipFill>
        <p:spPr bwMode="auto">
          <a:xfrm rot="16200000">
            <a:off x="-821540" y="1464459"/>
            <a:ext cx="6215081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/>
          <a:srcRect l="25842" t="16974" r="13763" b="8984"/>
          <a:stretch>
            <a:fillRect/>
          </a:stretch>
        </p:blipFill>
        <p:spPr bwMode="auto">
          <a:xfrm rot="16200000">
            <a:off x="3571866" y="1285861"/>
            <a:ext cx="657227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4"/>
          <a:srcRect l="12664" r="52196" b="94922"/>
          <a:stretch>
            <a:fillRect/>
          </a:stretch>
        </p:blipFill>
        <p:spPr bwMode="auto">
          <a:xfrm>
            <a:off x="0" y="285728"/>
            <a:ext cx="4572000" cy="371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9961" r="10351"/>
          <a:stretch>
            <a:fillRect/>
          </a:stretch>
        </p:blipFill>
        <p:spPr bwMode="auto">
          <a:xfrm>
            <a:off x="0" y="0"/>
            <a:ext cx="9144000" cy="6884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Résultat de recherche d'images pour &quot;dubai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1"/>
            <a:ext cx="4857784" cy="36465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33796" name="Picture 4" descr="Résultat de recherche d'images pour &quot;dubai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3951390"/>
            <a:ext cx="4857784" cy="273250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33798" name="Picture 6" descr="Résultat de recherche d'images pour &quot;dubai&quot;"/>
          <p:cNvPicPr>
            <a:picLocks noChangeAspect="1" noChangeArrowheads="1"/>
          </p:cNvPicPr>
          <p:nvPr/>
        </p:nvPicPr>
        <p:blipFill>
          <a:blip r:embed="rId4"/>
          <a:srcRect l="6066" r="15944"/>
          <a:stretch>
            <a:fillRect/>
          </a:stretch>
        </p:blipFill>
        <p:spPr bwMode="auto">
          <a:xfrm>
            <a:off x="5143504" y="3379476"/>
            <a:ext cx="3857652" cy="329754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>
          <a:xfrm>
            <a:off x="5143504" y="428604"/>
            <a:ext cx="3857652" cy="292895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b="1" dirty="0" smtClean="0"/>
              <a:t>Dubaï, aux Émirats arabes unis, était une ville sans importance avant  de profiter de la mondialisation.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mégalopol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52"/>
            <a:ext cx="8573537" cy="4224340"/>
          </a:xfrm>
          <a:prstGeom prst="rect">
            <a:avLst/>
          </a:prstGeom>
          <a:noFill/>
        </p:spPr>
      </p:pic>
      <p:pic>
        <p:nvPicPr>
          <p:cNvPr id="6146" name="Picture 2" descr="Résultat de recherche d'images pour &quot;mégalopole&quot;"/>
          <p:cNvPicPr>
            <a:picLocks noChangeAspect="1" noChangeArrowheads="1"/>
          </p:cNvPicPr>
          <p:nvPr/>
        </p:nvPicPr>
        <p:blipFill>
          <a:blip r:embed="rId3"/>
          <a:srcRect l="36170" t="57218" b="12639"/>
          <a:stretch>
            <a:fillRect/>
          </a:stretch>
        </p:blipFill>
        <p:spPr bwMode="auto">
          <a:xfrm>
            <a:off x="3214678" y="4500570"/>
            <a:ext cx="2643206" cy="2184382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</p:pic>
      <p:pic>
        <p:nvPicPr>
          <p:cNvPr id="5" name="Picture 2" descr="Résultat de recherche d'images pour &quot;mégalopole&quot;"/>
          <p:cNvPicPr>
            <a:picLocks noChangeAspect="1" noChangeArrowheads="1"/>
          </p:cNvPicPr>
          <p:nvPr/>
        </p:nvPicPr>
        <p:blipFill>
          <a:blip r:embed="rId4" cstate="print"/>
          <a:srcRect l="9755" t="14665" b="42782"/>
          <a:stretch>
            <a:fillRect/>
          </a:stretch>
        </p:blipFill>
        <p:spPr bwMode="auto">
          <a:xfrm>
            <a:off x="285720" y="4500570"/>
            <a:ext cx="2643205" cy="2181137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</p:pic>
      <p:pic>
        <p:nvPicPr>
          <p:cNvPr id="6148" name="Picture 4" descr="Résultat de recherche d'images pour &quot;mégalopole&quot;"/>
          <p:cNvPicPr>
            <a:picLocks noChangeAspect="1" noChangeArrowheads="1"/>
          </p:cNvPicPr>
          <p:nvPr/>
        </p:nvPicPr>
        <p:blipFill>
          <a:blip r:embed="rId5" cstate="print"/>
          <a:srcRect t="5405" b="10812"/>
          <a:stretch>
            <a:fillRect/>
          </a:stretch>
        </p:blipFill>
        <p:spPr bwMode="auto">
          <a:xfrm>
            <a:off x="6215074" y="4500570"/>
            <a:ext cx="2643206" cy="221455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9961" r="10351"/>
          <a:stretch>
            <a:fillRect/>
          </a:stretch>
        </p:blipFill>
        <p:spPr bwMode="auto">
          <a:xfrm>
            <a:off x="0" y="0"/>
            <a:ext cx="9144000" cy="6884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984</TotalTime>
  <Words>24</Words>
  <Application>Microsoft Office PowerPoint</Application>
  <PresentationFormat>Affichage à l'écran (4:3)</PresentationFormat>
  <Paragraphs>2</Paragraphs>
  <Slides>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aurelien</dc:creator>
  <cp:lastModifiedBy>Boomscud</cp:lastModifiedBy>
  <cp:revision>54</cp:revision>
  <dcterms:created xsi:type="dcterms:W3CDTF">2021-02-12T23:45:53Z</dcterms:created>
  <dcterms:modified xsi:type="dcterms:W3CDTF">2021-03-28T16:39:38Z</dcterms:modified>
</cp:coreProperties>
</file>