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A991-70D1-4F68-9099-F8A7F7F63ED7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095B7-43C9-49FC-9EB9-9D15282AD5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A991-70D1-4F68-9099-F8A7F7F63ED7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095B7-43C9-49FC-9EB9-9D15282AD5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A991-70D1-4F68-9099-F8A7F7F63ED7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095B7-43C9-49FC-9EB9-9D15282AD5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A991-70D1-4F68-9099-F8A7F7F63ED7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095B7-43C9-49FC-9EB9-9D15282AD5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A991-70D1-4F68-9099-F8A7F7F63ED7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095B7-43C9-49FC-9EB9-9D15282AD5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A991-70D1-4F68-9099-F8A7F7F63ED7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095B7-43C9-49FC-9EB9-9D15282AD5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A991-70D1-4F68-9099-F8A7F7F63ED7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095B7-43C9-49FC-9EB9-9D15282AD5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A991-70D1-4F68-9099-F8A7F7F63ED7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095B7-43C9-49FC-9EB9-9D15282AD5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A991-70D1-4F68-9099-F8A7F7F63ED7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095B7-43C9-49FC-9EB9-9D15282AD5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A991-70D1-4F68-9099-F8A7F7F63ED7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095B7-43C9-49FC-9EB9-9D15282AD5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BA991-70D1-4F68-9099-F8A7F7F63ED7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095B7-43C9-49FC-9EB9-9D15282AD5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BA991-70D1-4F68-9099-F8A7F7F63ED7}" type="datetimeFigureOut">
              <a:rPr lang="fr-FR" smtClean="0"/>
              <a:pPr/>
              <a:t>03/04/2021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095B7-43C9-49FC-9EB9-9D15282AD54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42917"/>
          </a:xfrm>
        </p:spPr>
        <p:txBody>
          <a:bodyPr/>
          <a:lstStyle/>
          <a:p>
            <a:pPr algn="ctr">
              <a:buNone/>
            </a:pPr>
            <a:r>
              <a:rPr lang="fr-FR" b="1" u="sng" dirty="0" smtClean="0"/>
              <a:t>Résultat final :</a:t>
            </a:r>
            <a:endParaRPr lang="fr-FR" b="1" u="sng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t="10993" b="8914"/>
          <a:stretch>
            <a:fillRect/>
          </a:stretch>
        </p:blipFill>
        <p:spPr bwMode="auto">
          <a:xfrm>
            <a:off x="0" y="1500174"/>
            <a:ext cx="9144000" cy="3643338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"/>
            <a:ext cx="9144000" cy="250030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b="1" u="sng" dirty="0" smtClean="0"/>
              <a:t>Au crayon de papier :</a:t>
            </a:r>
          </a:p>
          <a:p>
            <a:pPr algn="ctr">
              <a:buNone/>
            </a:pP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Laisser 4 lignes entre le titre et le trait supérieur</a:t>
            </a:r>
          </a:p>
          <a:p>
            <a:pPr algn="ctr">
              <a:buNone/>
            </a:pP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Tracer 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la frise : 23 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carreaux de 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long + 4 de hauteur</a:t>
            </a:r>
            <a:endParaRPr lang="fr-FR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fr-FR" b="1" dirty="0" smtClean="0">
                <a:solidFill>
                  <a:schemeClr val="bg1">
                    <a:lumMod val="50000"/>
                  </a:schemeClr>
                </a:solidFill>
              </a:rPr>
              <a:t>Faire la flèche</a:t>
            </a:r>
            <a:endParaRPr lang="fr-FR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t="11069" b="8288"/>
          <a:stretch>
            <a:fillRect/>
          </a:stretch>
        </p:blipFill>
        <p:spPr bwMode="auto">
          <a:xfrm>
            <a:off x="0" y="2357430"/>
            <a:ext cx="9144000" cy="3643338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t="11049" b="19499"/>
          <a:stretch>
            <a:fillRect/>
          </a:stretch>
        </p:blipFill>
        <p:spPr bwMode="auto">
          <a:xfrm>
            <a:off x="0" y="2500306"/>
            <a:ext cx="9144000" cy="314327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6" name="Espace réservé du contenu 2"/>
          <p:cNvSpPr txBox="1">
            <a:spLocks/>
          </p:cNvSpPr>
          <p:nvPr/>
        </p:nvSpPr>
        <p:spPr>
          <a:xfrm>
            <a:off x="0" y="0"/>
            <a:ext cx="9144000" cy="642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u="sng" dirty="0" smtClean="0"/>
              <a:t>Au stylo rouge :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0" y="5643578"/>
            <a:ext cx="1500166" cy="121442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 smtClean="0">
                <a:solidFill>
                  <a:srgbClr val="FF0000"/>
                </a:solidFill>
              </a:rPr>
              <a:t>Défaite de                   Waterloo                      1815</a:t>
            </a: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0" y="500042"/>
            <a:ext cx="91440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 smtClean="0"/>
              <a:t>Tracer des traits rouges de 4 carreaux de hauteur.</a:t>
            </a:r>
          </a:p>
          <a:p>
            <a:pPr marL="441325" marR="0" lvl="0" indent="-4413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/>
              <a:t> </a:t>
            </a:r>
            <a:r>
              <a:rPr lang="fr-FR" sz="3200" b="1" dirty="0" smtClean="0"/>
              <a:t>                                                                                                             7 carreaux </a:t>
            </a:r>
            <a:r>
              <a:rPr lang="fr-FR" sz="3200" b="1" dirty="0"/>
              <a:t> </a:t>
            </a:r>
            <a:r>
              <a:rPr lang="fr-FR" sz="3200" b="1" dirty="0" smtClean="0"/>
              <a:t>      7,5 carreaux </a:t>
            </a:r>
            <a:r>
              <a:rPr lang="fr-FR" sz="3200" b="1" dirty="0"/>
              <a:t> </a:t>
            </a:r>
            <a:r>
              <a:rPr lang="fr-FR" sz="3200" b="1" dirty="0" smtClean="0"/>
              <a:t>  1c.    7,5 carreaux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571472" y="2285992"/>
            <a:ext cx="207170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3000364" y="2285992"/>
            <a:ext cx="221457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5357818" y="2285992"/>
            <a:ext cx="64294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6215074" y="2285992"/>
            <a:ext cx="235745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ce réservé du contenu 2"/>
          <p:cNvSpPr txBox="1">
            <a:spLocks/>
          </p:cNvSpPr>
          <p:nvPr/>
        </p:nvSpPr>
        <p:spPr>
          <a:xfrm>
            <a:off x="1285852" y="5643578"/>
            <a:ext cx="2643206" cy="121442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 smtClean="0">
                <a:solidFill>
                  <a:srgbClr val="FF0000"/>
                </a:solidFill>
              </a:rPr>
              <a:t>Trois Glorieuses             (27, 28, 29 juillet) 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 smtClean="0">
                <a:solidFill>
                  <a:srgbClr val="FF0000"/>
                </a:solidFill>
              </a:rPr>
              <a:t>1830</a:t>
            </a:r>
          </a:p>
        </p:txBody>
      </p:sp>
      <p:sp>
        <p:nvSpPr>
          <p:cNvPr id="20" name="Espace réservé du contenu 2"/>
          <p:cNvSpPr txBox="1">
            <a:spLocks/>
          </p:cNvSpPr>
          <p:nvPr/>
        </p:nvSpPr>
        <p:spPr>
          <a:xfrm>
            <a:off x="3714744" y="5643554"/>
            <a:ext cx="1785950" cy="121444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 smtClean="0">
                <a:solidFill>
                  <a:srgbClr val="FF0000"/>
                </a:solidFill>
              </a:rPr>
              <a:t>Printemps                         des peuples                    1848</a:t>
            </a:r>
          </a:p>
        </p:txBody>
      </p:sp>
      <p:sp>
        <p:nvSpPr>
          <p:cNvPr id="21" name="Espace réservé du contenu 2"/>
          <p:cNvSpPr txBox="1">
            <a:spLocks/>
          </p:cNvSpPr>
          <p:nvPr/>
        </p:nvSpPr>
        <p:spPr>
          <a:xfrm>
            <a:off x="5214942" y="5643554"/>
            <a:ext cx="2071702" cy="121444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fr-FR" sz="2400" b="1" dirty="0" smtClean="0">
                <a:solidFill>
                  <a:srgbClr val="FF0000"/>
                </a:solidFill>
              </a:rPr>
              <a:t>Coup </a:t>
            </a:r>
            <a:r>
              <a:rPr lang="fr-FR" sz="2400" b="1" dirty="0" smtClean="0">
                <a:solidFill>
                  <a:srgbClr val="FF0000"/>
                </a:solidFill>
              </a:rPr>
              <a:t>d</a:t>
            </a:r>
            <a:r>
              <a:rPr lang="fr-FR" sz="2400" b="1" dirty="0" smtClean="0">
                <a:solidFill>
                  <a:srgbClr val="FF0000"/>
                </a:solidFill>
              </a:rPr>
              <a:t>’É</a:t>
            </a:r>
            <a:r>
              <a:rPr lang="fr-FR" sz="2400" b="1" dirty="0" smtClean="0">
                <a:solidFill>
                  <a:srgbClr val="FF0000"/>
                </a:solidFill>
              </a:rPr>
              <a:t>tat </a:t>
            </a:r>
            <a:r>
              <a:rPr lang="fr-FR" sz="2400" b="1" dirty="0" smtClean="0">
                <a:solidFill>
                  <a:srgbClr val="FF0000"/>
                </a:solidFill>
              </a:rPr>
              <a:t>du 2 décembre 1851</a:t>
            </a:r>
          </a:p>
        </p:txBody>
      </p:sp>
      <p:sp>
        <p:nvSpPr>
          <p:cNvPr id="22" name="Espace réservé du contenu 2"/>
          <p:cNvSpPr txBox="1">
            <a:spLocks/>
          </p:cNvSpPr>
          <p:nvPr/>
        </p:nvSpPr>
        <p:spPr>
          <a:xfrm>
            <a:off x="7143768" y="5643554"/>
            <a:ext cx="2071702" cy="121444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 smtClean="0">
                <a:solidFill>
                  <a:srgbClr val="FF0000"/>
                </a:solidFill>
              </a:rPr>
              <a:t>Guerre franco-prussienne 1870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t="11087" b="14472"/>
          <a:stretch>
            <a:fillRect/>
          </a:stretch>
        </p:blipFill>
        <p:spPr bwMode="auto">
          <a:xfrm>
            <a:off x="0" y="2786058"/>
            <a:ext cx="9144000" cy="3357586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0" y="0"/>
            <a:ext cx="9144000" cy="30003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u="sng" dirty="0" smtClean="0"/>
              <a:t>Au stylo bleu :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fr-FR" sz="3200" b="1" dirty="0" smtClean="0"/>
              <a:t>Écrire les noms des régimes </a:t>
            </a:r>
            <a:r>
              <a:rPr lang="fr-FR" sz="3200" b="1" dirty="0" smtClean="0"/>
              <a:t>politiques :                                </a:t>
            </a:r>
            <a:r>
              <a:rPr lang="fr-FR" sz="3200" b="1" dirty="0" smtClean="0">
                <a:solidFill>
                  <a:srgbClr val="0070C0"/>
                </a:solidFill>
              </a:rPr>
              <a:t>Restauration, Monarchie de Juillet,                                      </a:t>
            </a:r>
            <a:r>
              <a:rPr lang="fr-FR" sz="3200" b="1" dirty="0" smtClean="0">
                <a:solidFill>
                  <a:srgbClr val="0070C0"/>
                </a:solidFill>
              </a:rPr>
              <a:t>II</a:t>
            </a:r>
            <a:r>
              <a:rPr lang="fr-FR" sz="3200" b="1" baseline="30000" dirty="0" smtClean="0">
                <a:solidFill>
                  <a:srgbClr val="0070C0"/>
                </a:solidFill>
              </a:rPr>
              <a:t>e</a:t>
            </a:r>
            <a:r>
              <a:rPr lang="fr-FR" sz="3200" b="1" dirty="0" smtClean="0">
                <a:solidFill>
                  <a:srgbClr val="0070C0"/>
                </a:solidFill>
              </a:rPr>
              <a:t> </a:t>
            </a:r>
            <a:r>
              <a:rPr lang="fr-FR" sz="3200" b="1" dirty="0" smtClean="0">
                <a:solidFill>
                  <a:srgbClr val="0070C0"/>
                </a:solidFill>
              </a:rPr>
              <a:t>République, Second Empire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 smtClean="0"/>
              <a:t>(attention aux majuscules 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t="10993" b="16766"/>
          <a:stretch>
            <a:fillRect/>
          </a:stretch>
        </p:blipFill>
        <p:spPr bwMode="auto">
          <a:xfrm>
            <a:off x="0" y="3214686"/>
            <a:ext cx="9144000" cy="3286148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3000364" y="0"/>
            <a:ext cx="6143636" cy="3357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u="sng" dirty="0" smtClean="0"/>
              <a:t>Au stylo vert :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 smtClean="0"/>
              <a:t>Tracer 4 flèches :                                                                 4,5 carreaux                                                                          2,5 carreaux                                                                                  7,5 carreaux                                                                               7,5 carreaux</a:t>
            </a: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14282" y="1357298"/>
            <a:ext cx="3786182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 smtClean="0"/>
              <a:t>Écrire « </a:t>
            </a:r>
            <a:r>
              <a:rPr lang="fr-FR" sz="3200" b="1" dirty="0" smtClean="0">
                <a:solidFill>
                  <a:srgbClr val="00B050"/>
                </a:solidFill>
              </a:rPr>
              <a:t>1824</a:t>
            </a:r>
            <a:r>
              <a:rPr lang="fr-FR" sz="3200" b="1" dirty="0" smtClean="0"/>
              <a:t> »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 rot="5400000">
            <a:off x="535753" y="3464719"/>
            <a:ext cx="292895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129</Words>
  <Application>Microsoft Office PowerPoint</Application>
  <PresentationFormat>Affichage à l'écran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aurelien</dc:creator>
  <cp:lastModifiedBy>aurelien</cp:lastModifiedBy>
  <cp:revision>6</cp:revision>
  <dcterms:created xsi:type="dcterms:W3CDTF">2021-04-01T18:20:46Z</dcterms:created>
  <dcterms:modified xsi:type="dcterms:W3CDTF">2021-04-03T20:46:04Z</dcterms:modified>
</cp:coreProperties>
</file>