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19" r:id="rId4"/>
    <p:sldId id="320" r:id="rId5"/>
    <p:sldId id="321" r:id="rId6"/>
    <p:sldId id="323" r:id="rId7"/>
    <p:sldId id="324" r:id="rId8"/>
    <p:sldId id="32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32" autoAdjust="0"/>
    <p:restoredTop sz="94660"/>
  </p:normalViewPr>
  <p:slideViewPr>
    <p:cSldViewPr>
      <p:cViewPr>
        <p:scale>
          <a:sx n="70" d="100"/>
          <a:sy n="70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Crayons de couleur violet et rouge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18" t="17578" r="18741" b="8203"/>
          <a:stretch>
            <a:fillRect/>
          </a:stretch>
        </p:blipFill>
        <p:spPr bwMode="auto">
          <a:xfrm>
            <a:off x="0" y="571480"/>
            <a:ext cx="9144000" cy="604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vert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8118" t="16601" r="18741" b="5311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bleu clair </a:t>
            </a:r>
            <a:r>
              <a:rPr lang="fr-FR" b="1" i="1" dirty="0" smtClean="0"/>
              <a:t>+ stylos noir et rouge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118" t="16601" r="18793" b="5376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0944" t="36881" r="60177" b="56977"/>
          <a:stretch>
            <a:fillRect/>
          </a:stretch>
        </p:blipFill>
        <p:spPr bwMode="auto">
          <a:xfrm>
            <a:off x="1857356" y="2143116"/>
            <a:ext cx="12858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68927" t="36004" r="23674" b="56099"/>
          <a:stretch>
            <a:fillRect/>
          </a:stretch>
        </p:blipFill>
        <p:spPr bwMode="auto">
          <a:xfrm>
            <a:off x="7358082" y="20716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18118" t="22843" r="18741" b="68383"/>
          <a:stretch>
            <a:fillRect/>
          </a:stretch>
        </p:blipFill>
        <p:spPr bwMode="auto">
          <a:xfrm>
            <a:off x="0" y="1000108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jaune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118" t="17578" r="18741" b="5211"/>
          <a:stretch>
            <a:fillRect/>
          </a:stretch>
        </p:blipFill>
        <p:spPr bwMode="auto">
          <a:xfrm>
            <a:off x="0" y="571456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rose clair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8118" t="16601" r="18797" b="6250"/>
          <a:stretch>
            <a:fillRect/>
          </a:stretch>
        </p:blipFill>
        <p:spPr bwMode="auto">
          <a:xfrm>
            <a:off x="0" y="500042"/>
            <a:ext cx="9144000" cy="62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orange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18103" t="17578" r="18741" b="5193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Stylo bleu </a:t>
            </a:r>
            <a:r>
              <a:rPr lang="fr-FR" b="1" dirty="0" smtClean="0"/>
              <a:t>(aide : carte p.208-209)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8118" t="17578" r="18801" b="5373"/>
          <a:stretch>
            <a:fillRect/>
          </a:stretch>
        </p:blipFill>
        <p:spPr bwMode="auto">
          <a:xfrm>
            <a:off x="0" y="578664"/>
            <a:ext cx="9144000" cy="6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4500562" cy="1071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/>
              <a:t>Le Groenland est peu urbanisé mais              il appartient au Danemark dont la moyenne nationale est supérieure à 70%</a:t>
            </a:r>
            <a:endParaRPr lang="fr-FR" sz="20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8118" t="17578" r="18801" b="5373"/>
          <a:stretch>
            <a:fillRect/>
          </a:stretch>
        </p:blipFill>
        <p:spPr bwMode="auto">
          <a:xfrm>
            <a:off x="1643042" y="1714488"/>
            <a:ext cx="603361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072034" y="642918"/>
            <a:ext cx="4071966" cy="107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croissance urbaine est plus faible 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Nord (1%) car l’urbanisation est déjà importante (+ de 70%)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86282" y="6100746"/>
            <a:ext cx="4357718" cy="75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: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pays développés (riches)               </a:t>
            </a: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 :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pays en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développement (pauvres)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5786430"/>
            <a:ext cx="3471858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Mégalopole :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espace urbain constitué de grandes villes qui s’étendent jusqu’à se rejoindre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1"/>
            <a:ext cx="9144000" cy="6429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Quelques explications de la carte :</a:t>
            </a:r>
            <a:endParaRPr kumimoji="0" lang="fr-FR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H="1">
            <a:off x="3143240" y="1714488"/>
            <a:ext cx="57150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4857752" y="1643050"/>
            <a:ext cx="1857388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785918" y="5214950"/>
            <a:ext cx="178595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6072992" y="5785660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-142908" y="2428868"/>
            <a:ext cx="2000264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Taux d’urbanisation :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d’habitants urbains dans        la population totale du pays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dirty="0" smtClean="0"/>
              <a:t>E</a:t>
            </a:r>
            <a:r>
              <a:rPr lang="fr-FR" sz="2000" b="1" baseline="0" dirty="0" smtClean="0"/>
              <a:t>x: France=81%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071538" y="4714884"/>
            <a:ext cx="714380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358082" y="2928934"/>
            <a:ext cx="2000264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Croissance urbaine :</a:t>
            </a:r>
            <a:r>
              <a:rPr kumimoji="0" lang="fr-F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dirty="0" smtClean="0"/>
              <a:t>augmentation  de la               population             des villes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10800000" flipV="1">
            <a:off x="7429520" y="4786322"/>
            <a:ext cx="42862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139</Words>
  <Application>Microsoft Office PowerPoint</Application>
  <PresentationFormat>Affichage à l'écran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aurelien</cp:lastModifiedBy>
  <cp:revision>127</cp:revision>
  <dcterms:created xsi:type="dcterms:W3CDTF">2021-02-11T20:36:53Z</dcterms:created>
  <dcterms:modified xsi:type="dcterms:W3CDTF">2021-04-03T21:13:26Z</dcterms:modified>
</cp:coreProperties>
</file>