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0917E-13C2-48D7-9433-FED149D55E6E}" type="datetimeFigureOut">
              <a:rPr lang="fr-FR" smtClean="0"/>
              <a:pPr/>
              <a:t>04/04/2021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>
          <a:xfrm>
            <a:off x="6357950" y="3929066"/>
            <a:ext cx="2786050" cy="1357322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err="1" smtClean="0"/>
              <a:t>Domrémy</a:t>
            </a:r>
            <a:r>
              <a:rPr lang="fr-FR" sz="2600" b="1" u="sng" dirty="0" smtClean="0"/>
              <a:t>             </a:t>
            </a:r>
            <a:r>
              <a:rPr lang="fr-FR" sz="2600" b="1" dirty="0" smtClean="0"/>
              <a:t>(1412) :                 naissance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-142908" y="3857628"/>
            <a:ext cx="2714644" cy="1785950"/>
          </a:xfrm>
          <a:prstGeom prst="rect">
            <a:avLst/>
          </a:prstGeom>
          <a:noFill/>
          <a:ln w="38100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95250" marR="0" lvl="0" indent="-952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smtClean="0"/>
              <a:t>Chinon</a:t>
            </a:r>
            <a:r>
              <a:rPr lang="fr-FR" sz="2600" b="1" dirty="0" smtClean="0"/>
              <a:t>                (25 février 1429) : rencontre avec Charles VII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0" y="2143116"/>
            <a:ext cx="2643142" cy="1500198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smtClean="0"/>
              <a:t>Orléans</a:t>
            </a:r>
            <a:r>
              <a:rPr lang="fr-FR" sz="2600" b="1" dirty="0" smtClean="0"/>
              <a:t>                   (8 mai 1429) : victoire décisive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215042" y="2143116"/>
            <a:ext cx="2928958" cy="1785950"/>
          </a:xfrm>
          <a:prstGeom prst="rect">
            <a:avLst/>
          </a:prstGeom>
          <a:noFill/>
          <a:ln w="38100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smtClean="0"/>
              <a:t>Reims</a:t>
            </a:r>
            <a:r>
              <a:rPr lang="fr-FR" sz="2600" b="1" dirty="0" smtClean="0"/>
              <a:t>                       (17 juillet 1429) : sacre de Charles VII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286512" y="357166"/>
            <a:ext cx="2857488" cy="1428760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smtClean="0"/>
              <a:t>Compiègne</a:t>
            </a:r>
            <a:r>
              <a:rPr lang="fr-FR" sz="2600" b="1" dirty="0" smtClean="0"/>
              <a:t>             (23 mai 1430) : capture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0" y="428604"/>
            <a:ext cx="2643142" cy="1428760"/>
          </a:xfrm>
          <a:prstGeom prst="rect">
            <a:avLst/>
          </a:prstGeom>
          <a:noFill/>
          <a:ln w="38100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6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Rouen</a:t>
            </a:r>
            <a:r>
              <a:rPr kumimoji="0" lang="fr-FR" sz="26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(30 mai 1431) : supplice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Image 9" descr="C:\Users\aurelien\Documents\Scanned Documents\Image (64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3409" t="19166" r="34124" b="57508"/>
          <a:stretch>
            <a:fillRect/>
          </a:stretch>
        </p:blipFill>
        <p:spPr bwMode="auto">
          <a:xfrm rot="16200000">
            <a:off x="2719512" y="1781026"/>
            <a:ext cx="3633538" cy="33575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cxnSp>
        <p:nvCxnSpPr>
          <p:cNvPr id="12" name="Connecteur droit avec flèche 11"/>
          <p:cNvCxnSpPr>
            <a:stCxn id="5" idx="3"/>
          </p:cNvCxnSpPr>
          <p:nvPr/>
        </p:nvCxnSpPr>
        <p:spPr>
          <a:xfrm flipV="1">
            <a:off x="2571736" y="3500439"/>
            <a:ext cx="1500198" cy="12501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rot="16200000" flipV="1">
            <a:off x="5536415" y="3107531"/>
            <a:ext cx="1428756" cy="121444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2500298" y="2857496"/>
            <a:ext cx="1928826" cy="2857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rot="10800000">
            <a:off x="5143472" y="2643204"/>
            <a:ext cx="1214478" cy="14285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0800000" flipV="1">
            <a:off x="4857752" y="1071546"/>
            <a:ext cx="1714512" cy="13573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2500298" y="1142984"/>
            <a:ext cx="1785950" cy="12858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10800000" flipV="1">
            <a:off x="4286248" y="2928934"/>
            <a:ext cx="1143008" cy="5000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V="1">
            <a:off x="4214810" y="3143248"/>
            <a:ext cx="285752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flipV="1">
            <a:off x="4643438" y="2714620"/>
            <a:ext cx="428628" cy="3571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rot="10800000">
            <a:off x="4857752" y="2500306"/>
            <a:ext cx="214314" cy="7302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rot="10800000">
            <a:off x="4429124" y="2500306"/>
            <a:ext cx="285752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214282" y="6143644"/>
            <a:ext cx="571504" cy="285752"/>
          </a:xfrm>
          <a:prstGeom prst="rect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3571868" y="6072206"/>
            <a:ext cx="571504" cy="285752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6643702" y="6143644"/>
            <a:ext cx="571504" cy="285752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space réservé du contenu 2"/>
          <p:cNvSpPr txBox="1">
            <a:spLocks/>
          </p:cNvSpPr>
          <p:nvPr/>
        </p:nvSpPr>
        <p:spPr>
          <a:xfrm>
            <a:off x="928662" y="5929330"/>
            <a:ext cx="250033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Territoires fidèles à Charles VII</a:t>
            </a:r>
            <a:endParaRPr kumimoji="0" lang="fr-FR" sz="32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Espace réservé du contenu 2"/>
          <p:cNvSpPr txBox="1">
            <a:spLocks/>
          </p:cNvSpPr>
          <p:nvPr/>
        </p:nvSpPr>
        <p:spPr>
          <a:xfrm>
            <a:off x="7286644" y="5929330"/>
            <a:ext cx="1643074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Duché de Bourgogne </a:t>
            </a:r>
            <a:endParaRPr kumimoji="0" lang="fr-FR" sz="32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" name="Espace réservé du contenu 2"/>
          <p:cNvSpPr txBox="1">
            <a:spLocks/>
          </p:cNvSpPr>
          <p:nvPr/>
        </p:nvSpPr>
        <p:spPr>
          <a:xfrm>
            <a:off x="4214810" y="5715016"/>
            <a:ext cx="1857388" cy="114298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Territoires dominés par l’Angleterre</a:t>
            </a:r>
            <a:endParaRPr kumimoji="0" lang="fr-FR" sz="32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65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aurelien</dc:creator>
  <cp:lastModifiedBy>aurelien</cp:lastModifiedBy>
  <cp:revision>75</cp:revision>
  <dcterms:created xsi:type="dcterms:W3CDTF">2021-03-18T02:11:03Z</dcterms:created>
  <dcterms:modified xsi:type="dcterms:W3CDTF">2021-04-03T22:15:08Z</dcterms:modified>
</cp:coreProperties>
</file>