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3" r:id="rId5"/>
    <p:sldId id="259" r:id="rId6"/>
    <p:sldId id="260" r:id="rId7"/>
    <p:sldId id="262" r:id="rId8"/>
    <p:sldId id="261" r:id="rId9"/>
    <p:sldId id="264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FF550-920B-4DDA-B03E-F64F9F63488B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868F-F61F-4A09-9599-E1EA9F5EE03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143404"/>
          </a:xfrm>
        </p:spPr>
        <p:txBody>
          <a:bodyPr/>
          <a:lstStyle/>
          <a:p>
            <a:pPr marL="0" indent="0" algn="ctr">
              <a:buNone/>
            </a:pPr>
            <a:endParaRPr lang="fr-FR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4400" b="1" i="1" dirty="0" smtClean="0">
                <a:solidFill>
                  <a:srgbClr val="FF0000"/>
                </a:solidFill>
              </a:rPr>
              <a:t>CONSIGNES A SUIVRE                                                 POUR REALISER LA CARTE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Attention à la </a:t>
            </a:r>
            <a:r>
              <a:rPr lang="fr-FR" b="1" dirty="0" smtClean="0"/>
              <a:t>lisibilité</a:t>
            </a:r>
            <a:r>
              <a:rPr lang="fr-FR" dirty="0" smtClean="0"/>
              <a:t> et à la </a:t>
            </a:r>
            <a:r>
              <a:rPr lang="fr-FR" b="1" dirty="0" smtClean="0"/>
              <a:t>propreté</a:t>
            </a:r>
            <a:r>
              <a:rPr lang="fr-FR" dirty="0" smtClean="0"/>
              <a:t>                          de votre travail.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286388"/>
            <a:ext cx="4000496" cy="10001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b="1" dirty="0" smtClean="0"/>
              <a:t>La </a:t>
            </a:r>
            <a:r>
              <a:rPr lang="fr-FR" sz="1800" b="1" i="1" dirty="0" smtClean="0">
                <a:solidFill>
                  <a:srgbClr val="FF0000"/>
                </a:solidFill>
              </a:rPr>
              <a:t>Sun </a:t>
            </a:r>
            <a:r>
              <a:rPr lang="fr-FR" sz="1800" b="1" i="1" dirty="0" err="1" smtClean="0">
                <a:solidFill>
                  <a:srgbClr val="FF0000"/>
                </a:solidFill>
              </a:rPr>
              <a:t>Belt</a:t>
            </a:r>
            <a:r>
              <a:rPr lang="fr-FR" sz="1800" b="1" i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smtClean="0"/>
              <a:t>est une ceinture d’Etats périphériques à l’économie dynamique (technologie, pétrole, tourisme, culture)</a:t>
            </a:r>
            <a:endParaRPr lang="fr-FR" sz="18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20315" t="16601" r="22035" b="13086"/>
          <a:stretch>
            <a:fillRect/>
          </a:stretch>
        </p:blipFill>
        <p:spPr bwMode="auto">
          <a:xfrm>
            <a:off x="2285984" y="1500174"/>
            <a:ext cx="5429288" cy="372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000496" y="142852"/>
            <a:ext cx="4929222" cy="121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Rust </a:t>
            </a:r>
            <a:r>
              <a:rPr kumimoji="0" lang="fr-FR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Belt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(ceinture de la rouille) est le cœur industriel des Etats-Unis mais en déclin depuis la crise de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l’automobile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la fin des mines. Chômage et pauvreté frappent durement certaines villes.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44" y="214290"/>
            <a:ext cx="314327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Grandes Plaines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sont le cœur agricole du pays. De vastes exploitations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sont celles des céréales et du coton.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357686" y="5643578"/>
            <a:ext cx="3714776" cy="100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nombreux Américains quittent la 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Rust </a:t>
            </a:r>
            <a:r>
              <a:rPr kumimoji="0" lang="fr-FR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Belt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la 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 </a:t>
            </a:r>
            <a:r>
              <a:rPr kumimoji="0" lang="fr-FR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Belt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où ils espèrent une meilleure situation.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42844" y="1785926"/>
            <a:ext cx="2143108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</a:t>
            </a:r>
            <a:r>
              <a:rPr kumimoji="0" lang="fr-FR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maquiladoras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sont des usines de l’autre côté de la frontière mexicaine où des produits sont fabriqués pas chers puis vendus plus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chers aux Etats-Unis.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H="1">
            <a:off x="6215074" y="2000240"/>
            <a:ext cx="1357322" cy="2143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928926" y="1214422"/>
            <a:ext cx="2214578" cy="128588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214546" y="3571876"/>
            <a:ext cx="928694" cy="42862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V="1">
            <a:off x="3821901" y="4393413"/>
            <a:ext cx="2214578" cy="42862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3" idx="0"/>
          </p:cNvCxnSpPr>
          <p:nvPr/>
        </p:nvCxnSpPr>
        <p:spPr>
          <a:xfrm rot="5400000" flipH="1" flipV="1">
            <a:off x="2464571" y="3679025"/>
            <a:ext cx="1285884" cy="192884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7643834" y="4214818"/>
            <a:ext cx="1500166" cy="1000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Orlando : parc Disney,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parc Harry Potter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rot="10800000">
            <a:off x="7143768" y="4429132"/>
            <a:ext cx="571504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0800000">
            <a:off x="5500694" y="4572008"/>
            <a:ext cx="2714644" cy="8572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8001024" y="5143512"/>
            <a:ext cx="1142976" cy="100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Champs pétroliers</a:t>
            </a: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>
          <a:xfrm>
            <a:off x="7715272" y="2071678"/>
            <a:ext cx="1428728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Immigration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aux USA : diplômés d’Europe (</a:t>
            </a:r>
            <a:r>
              <a:rPr kumimoji="0" lang="fr-FR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brain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drain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pauvres d’Amérique latine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rot="10800000" flipV="1">
            <a:off x="7572396" y="3357562"/>
            <a:ext cx="428628" cy="2143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511" t="28320" r="25878" b="6250"/>
          <a:stretch>
            <a:fillRect/>
          </a:stretch>
        </p:blipFill>
        <p:spPr bwMode="auto">
          <a:xfrm>
            <a:off x="0" y="0"/>
            <a:ext cx="9144000" cy="651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85720" y="857232"/>
            <a:ext cx="1500166" cy="3571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800" b="1" i="1" dirty="0" smtClean="0"/>
              <a:t>Crayon violet</a:t>
            </a:r>
            <a:endParaRPr lang="fr-FR" sz="18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000496" y="857232"/>
            <a:ext cx="1500166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jaune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000892" y="857232"/>
            <a:ext cx="2143108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vert clair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85720" y="1785926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marron clair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929058" y="1785926"/>
            <a:ext cx="3000396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marron foncé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57158" y="3143248"/>
            <a:ext cx="1500166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rouge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214810" y="3214686"/>
            <a:ext cx="1500166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rouge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000892" y="3214686"/>
            <a:ext cx="1500166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i="1" dirty="0" smtClean="0"/>
              <a:t>Stylo bleu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57158" y="4000504"/>
            <a:ext cx="1500166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vert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214810" y="4000504"/>
            <a:ext cx="2000264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bleu</a:t>
            </a:r>
            <a:r>
              <a:rPr kumimoji="0" lang="fr-FR" sz="1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clair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6929454" y="4000504"/>
            <a:ext cx="1500166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violet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57158" y="5429264"/>
            <a:ext cx="2286016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bleu clair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3857620" y="5429264"/>
            <a:ext cx="2357454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rose foncé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6786578" y="5429264"/>
            <a:ext cx="1500166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vert 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28596" y="6286520"/>
            <a:ext cx="2286016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</a:t>
            </a:r>
            <a:r>
              <a:rPr kumimoji="0" lang="fr-FR" sz="1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orange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000496" y="6357958"/>
            <a:ext cx="2428892" cy="35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Crayon bleu foncé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8"/>
          </a:xfrm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rouge + stylo noir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315" t="17532" r="21486" b="12109"/>
          <a:stretch>
            <a:fillRect/>
          </a:stretch>
        </p:blipFill>
        <p:spPr bwMode="auto">
          <a:xfrm>
            <a:off x="210208" y="785794"/>
            <a:ext cx="893379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8"/>
          </a:xfrm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marron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0351" t="16797" r="21998" b="12890"/>
          <a:stretch>
            <a:fillRect/>
          </a:stretch>
        </p:blipFill>
        <p:spPr bwMode="auto">
          <a:xfrm>
            <a:off x="214282" y="734765"/>
            <a:ext cx="8929718" cy="612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8"/>
          </a:xfrm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Crayons de couleur bleu clair et vert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20315" t="16601" r="22035" b="13086"/>
          <a:stretch>
            <a:fillRect/>
          </a:stretch>
        </p:blipFill>
        <p:spPr bwMode="auto">
          <a:xfrm>
            <a:off x="214282" y="734765"/>
            <a:ext cx="8929718" cy="612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8"/>
          </a:xfrm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Crayons de couleur orange et violet + </a:t>
            </a:r>
            <a:r>
              <a:rPr lang="fr-FR" b="1" i="1" dirty="0"/>
              <a:t>S</a:t>
            </a:r>
            <a:r>
              <a:rPr lang="fr-FR" b="1" i="1" dirty="0" smtClean="0"/>
              <a:t>tylo bleu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20315" t="16601" r="22227" b="13086"/>
          <a:stretch>
            <a:fillRect/>
          </a:stretch>
        </p:blipFill>
        <p:spPr bwMode="auto">
          <a:xfrm>
            <a:off x="214282" y="714356"/>
            <a:ext cx="892971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8"/>
          </a:xfrm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Crayons de couleur bleu clair et rose foncé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315" t="16601" r="22035" b="13086"/>
          <a:stretch>
            <a:fillRect/>
          </a:stretch>
        </p:blipFill>
        <p:spPr bwMode="auto">
          <a:xfrm>
            <a:off x="184519" y="714356"/>
            <a:ext cx="8959481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8"/>
          </a:xfrm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Stylos noir et bleu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20315" t="16601" r="22035" b="12109"/>
          <a:stretch>
            <a:fillRect/>
          </a:stretch>
        </p:blipFill>
        <p:spPr bwMode="auto">
          <a:xfrm>
            <a:off x="214282" y="649720"/>
            <a:ext cx="8929718" cy="620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20315" t="16601" r="22035" b="13086"/>
          <a:stretch>
            <a:fillRect/>
          </a:stretch>
        </p:blipFill>
        <p:spPr bwMode="auto">
          <a:xfrm>
            <a:off x="214282" y="734765"/>
            <a:ext cx="8929718" cy="612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8"/>
          </a:xfrm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Crayons de couleur violet, vert clair, marron, jaune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253</Words>
  <Application>Microsoft Office PowerPoint</Application>
  <PresentationFormat>Affichage à l'écran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aurelien</dc:creator>
  <cp:lastModifiedBy>aurelien</cp:lastModifiedBy>
  <cp:revision>7</cp:revision>
  <dcterms:created xsi:type="dcterms:W3CDTF">2021-04-29T00:03:29Z</dcterms:created>
  <dcterms:modified xsi:type="dcterms:W3CDTF">2021-04-29T01:12:30Z</dcterms:modified>
</cp:coreProperties>
</file>