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56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0D961-C0DB-457E-8E25-71A9287AEC78}" type="datetimeFigureOut">
              <a:rPr lang="fr-FR" smtClean="0"/>
              <a:t>18/05/2020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CEC93-9588-4170-BF4A-43B23744DB3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0D961-C0DB-457E-8E25-71A9287AEC78}" type="datetimeFigureOut">
              <a:rPr lang="fr-FR" smtClean="0"/>
              <a:t>18/05/2020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CEC93-9588-4170-BF4A-43B23744DB3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0D961-C0DB-457E-8E25-71A9287AEC78}" type="datetimeFigureOut">
              <a:rPr lang="fr-FR" smtClean="0"/>
              <a:t>18/05/2020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CEC93-9588-4170-BF4A-43B23744DB3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0D961-C0DB-457E-8E25-71A9287AEC78}" type="datetimeFigureOut">
              <a:rPr lang="fr-FR" smtClean="0"/>
              <a:t>18/05/2020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CEC93-9588-4170-BF4A-43B23744DB3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0D961-C0DB-457E-8E25-71A9287AEC78}" type="datetimeFigureOut">
              <a:rPr lang="fr-FR" smtClean="0"/>
              <a:t>18/05/2020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CEC93-9588-4170-BF4A-43B23744DB3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0D961-C0DB-457E-8E25-71A9287AEC78}" type="datetimeFigureOut">
              <a:rPr lang="fr-FR" smtClean="0"/>
              <a:t>18/05/2020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CEC93-9588-4170-BF4A-43B23744DB3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0D961-C0DB-457E-8E25-71A9287AEC78}" type="datetimeFigureOut">
              <a:rPr lang="fr-FR" smtClean="0"/>
              <a:t>18/05/2020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CEC93-9588-4170-BF4A-43B23744DB3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0D961-C0DB-457E-8E25-71A9287AEC78}" type="datetimeFigureOut">
              <a:rPr lang="fr-FR" smtClean="0"/>
              <a:t>18/05/2020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CEC93-9588-4170-BF4A-43B23744DB3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0D961-C0DB-457E-8E25-71A9287AEC78}" type="datetimeFigureOut">
              <a:rPr lang="fr-FR" smtClean="0"/>
              <a:t>18/05/2020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CEC93-9588-4170-BF4A-43B23744DB3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0D961-C0DB-457E-8E25-71A9287AEC78}" type="datetimeFigureOut">
              <a:rPr lang="fr-FR" smtClean="0"/>
              <a:t>18/05/2020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CEC93-9588-4170-BF4A-43B23744DB3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0D961-C0DB-457E-8E25-71A9287AEC78}" type="datetimeFigureOut">
              <a:rPr lang="fr-FR" smtClean="0"/>
              <a:t>18/05/2020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CEC93-9588-4170-BF4A-43B23744DB3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60D961-C0DB-457E-8E25-71A9287AEC78}" type="datetimeFigureOut">
              <a:rPr lang="fr-FR" smtClean="0"/>
              <a:t>18/05/2020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6CEC93-9588-4170-BF4A-43B23744DB35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 l="21413" t="42969" r="19839" b="14062"/>
          <a:stretch>
            <a:fillRect/>
          </a:stretch>
        </p:blipFill>
        <p:spPr bwMode="auto">
          <a:xfrm>
            <a:off x="0" y="1571612"/>
            <a:ext cx="9144000" cy="37601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Affichage à l'écran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aurelien</dc:creator>
  <cp:lastModifiedBy>aurelien</cp:lastModifiedBy>
  <cp:revision>1</cp:revision>
  <dcterms:created xsi:type="dcterms:W3CDTF">2020-05-18T01:12:58Z</dcterms:created>
  <dcterms:modified xsi:type="dcterms:W3CDTF">2020-05-18T01:13:49Z</dcterms:modified>
</cp:coreProperties>
</file>