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318" r:id="rId3"/>
    <p:sldId id="319" r:id="rId4"/>
    <p:sldId id="320" r:id="rId5"/>
    <p:sldId id="321" r:id="rId6"/>
    <p:sldId id="323" r:id="rId7"/>
    <p:sldId id="324" r:id="rId8"/>
    <p:sldId id="325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132" autoAdjust="0"/>
    <p:restoredTop sz="94660"/>
  </p:normalViewPr>
  <p:slideViewPr>
    <p:cSldViewPr>
      <p:cViewPr>
        <p:scale>
          <a:sx n="70" d="100"/>
          <a:sy n="70" d="100"/>
        </p:scale>
        <p:origin x="-12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D87C-3C96-423A-A615-DA534A9E8842}" type="datetimeFigureOut">
              <a:rPr lang="fr-FR" smtClean="0"/>
              <a:pPr/>
              <a:t>03/04/2021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C4C3-2AA0-43E1-B809-DBB8C582E1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D87C-3C96-423A-A615-DA534A9E8842}" type="datetimeFigureOut">
              <a:rPr lang="fr-FR" smtClean="0"/>
              <a:pPr/>
              <a:t>03/04/2021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C4C3-2AA0-43E1-B809-DBB8C582E1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D87C-3C96-423A-A615-DA534A9E8842}" type="datetimeFigureOut">
              <a:rPr lang="fr-FR" smtClean="0"/>
              <a:pPr/>
              <a:t>03/04/2021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C4C3-2AA0-43E1-B809-DBB8C582E1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D87C-3C96-423A-A615-DA534A9E8842}" type="datetimeFigureOut">
              <a:rPr lang="fr-FR" smtClean="0"/>
              <a:pPr/>
              <a:t>03/04/2021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C4C3-2AA0-43E1-B809-DBB8C582E1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D87C-3C96-423A-A615-DA534A9E8842}" type="datetimeFigureOut">
              <a:rPr lang="fr-FR" smtClean="0"/>
              <a:pPr/>
              <a:t>03/04/2021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C4C3-2AA0-43E1-B809-DBB8C582E1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D87C-3C96-423A-A615-DA534A9E8842}" type="datetimeFigureOut">
              <a:rPr lang="fr-FR" smtClean="0"/>
              <a:pPr/>
              <a:t>03/04/2021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C4C3-2AA0-43E1-B809-DBB8C582E1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D87C-3C96-423A-A615-DA534A9E8842}" type="datetimeFigureOut">
              <a:rPr lang="fr-FR" smtClean="0"/>
              <a:pPr/>
              <a:t>03/04/2021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C4C3-2AA0-43E1-B809-DBB8C582E1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D87C-3C96-423A-A615-DA534A9E8842}" type="datetimeFigureOut">
              <a:rPr lang="fr-FR" smtClean="0"/>
              <a:pPr/>
              <a:t>03/04/2021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C4C3-2AA0-43E1-B809-DBB8C582E1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D87C-3C96-423A-A615-DA534A9E8842}" type="datetimeFigureOut">
              <a:rPr lang="fr-FR" smtClean="0"/>
              <a:pPr/>
              <a:t>03/04/2021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C4C3-2AA0-43E1-B809-DBB8C582E1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D87C-3C96-423A-A615-DA534A9E8842}" type="datetimeFigureOut">
              <a:rPr lang="fr-FR" smtClean="0"/>
              <a:pPr/>
              <a:t>03/04/2021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C4C3-2AA0-43E1-B809-DBB8C582E1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D87C-3C96-423A-A615-DA534A9E8842}" type="datetimeFigureOut">
              <a:rPr lang="fr-FR" smtClean="0"/>
              <a:pPr/>
              <a:t>03/04/2021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C4C3-2AA0-43E1-B809-DBB8C582E1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BD87C-3C96-423A-A615-DA534A9E8842}" type="datetimeFigureOut">
              <a:rPr lang="fr-FR" smtClean="0"/>
              <a:pPr/>
              <a:t>03/04/2021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6C4C3-2AA0-43E1-B809-DBB8C582E1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"/>
            <a:ext cx="9144000" cy="642917"/>
          </a:xfrm>
          <a:ln>
            <a:noFill/>
          </a:ln>
        </p:spPr>
        <p:txBody>
          <a:bodyPr/>
          <a:lstStyle/>
          <a:p>
            <a:pPr algn="ctr">
              <a:buNone/>
            </a:pPr>
            <a:r>
              <a:rPr lang="fr-FR" b="1" i="1" dirty="0" smtClean="0"/>
              <a:t>Crayons de couleur violet et rouge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8118" t="17578" r="18741" b="8203"/>
          <a:stretch>
            <a:fillRect/>
          </a:stretch>
        </p:blipFill>
        <p:spPr bwMode="auto">
          <a:xfrm>
            <a:off x="0" y="571480"/>
            <a:ext cx="9144000" cy="604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"/>
            <a:ext cx="9144000" cy="642917"/>
          </a:xfrm>
          <a:ln>
            <a:noFill/>
          </a:ln>
        </p:spPr>
        <p:txBody>
          <a:bodyPr/>
          <a:lstStyle/>
          <a:p>
            <a:pPr algn="ctr">
              <a:buNone/>
            </a:pPr>
            <a:r>
              <a:rPr lang="fr-FR" b="1" i="1" dirty="0" smtClean="0"/>
              <a:t>Crayon de couleur vert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18118" t="16601" r="18741" b="5311"/>
          <a:stretch>
            <a:fillRect/>
          </a:stretch>
        </p:blipFill>
        <p:spPr bwMode="auto">
          <a:xfrm>
            <a:off x="0" y="500042"/>
            <a:ext cx="914400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"/>
            <a:ext cx="9144000" cy="642917"/>
          </a:xfrm>
          <a:ln>
            <a:noFill/>
          </a:ln>
        </p:spPr>
        <p:txBody>
          <a:bodyPr/>
          <a:lstStyle/>
          <a:p>
            <a:pPr algn="ctr">
              <a:buNone/>
            </a:pPr>
            <a:r>
              <a:rPr lang="fr-FR" b="1" i="1" dirty="0" smtClean="0"/>
              <a:t>Crayon de couleur bleu clair + stylos noir et rouge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8118" t="16601" r="18793" b="5376"/>
          <a:stretch>
            <a:fillRect/>
          </a:stretch>
        </p:blipFill>
        <p:spPr bwMode="auto">
          <a:xfrm>
            <a:off x="0" y="500042"/>
            <a:ext cx="914400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30944" t="36881" r="60177" b="56977"/>
          <a:stretch>
            <a:fillRect/>
          </a:stretch>
        </p:blipFill>
        <p:spPr bwMode="auto">
          <a:xfrm>
            <a:off x="1857356" y="2143116"/>
            <a:ext cx="128588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 l="68927" t="36004" r="23674" b="56099"/>
          <a:stretch>
            <a:fillRect/>
          </a:stretch>
        </p:blipFill>
        <p:spPr bwMode="auto">
          <a:xfrm>
            <a:off x="7358082" y="20716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 l="18118" t="22843" r="18741" b="68383"/>
          <a:stretch>
            <a:fillRect/>
          </a:stretch>
        </p:blipFill>
        <p:spPr bwMode="auto">
          <a:xfrm>
            <a:off x="0" y="1000108"/>
            <a:ext cx="91440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"/>
            <a:ext cx="9144000" cy="642917"/>
          </a:xfrm>
          <a:ln>
            <a:noFill/>
          </a:ln>
        </p:spPr>
        <p:txBody>
          <a:bodyPr/>
          <a:lstStyle/>
          <a:p>
            <a:pPr algn="ctr">
              <a:buNone/>
            </a:pPr>
            <a:r>
              <a:rPr lang="fr-FR" b="1" i="1" dirty="0" smtClean="0"/>
              <a:t>Crayon de couleur jaune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18118" t="17578" r="18741" b="5211"/>
          <a:stretch>
            <a:fillRect/>
          </a:stretch>
        </p:blipFill>
        <p:spPr bwMode="auto">
          <a:xfrm>
            <a:off x="0" y="571456"/>
            <a:ext cx="914400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"/>
            <a:ext cx="9144000" cy="642917"/>
          </a:xfrm>
          <a:ln>
            <a:noFill/>
          </a:ln>
        </p:spPr>
        <p:txBody>
          <a:bodyPr/>
          <a:lstStyle/>
          <a:p>
            <a:pPr algn="ctr">
              <a:buNone/>
            </a:pPr>
            <a:r>
              <a:rPr lang="fr-FR" b="1" i="1" dirty="0" smtClean="0"/>
              <a:t>Crayon de couleur rose clair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l="18118" t="16601" r="18797" b="6250"/>
          <a:stretch>
            <a:fillRect/>
          </a:stretch>
        </p:blipFill>
        <p:spPr bwMode="auto">
          <a:xfrm>
            <a:off x="0" y="500042"/>
            <a:ext cx="9144000" cy="628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"/>
            <a:ext cx="9144000" cy="642917"/>
          </a:xfrm>
          <a:ln>
            <a:noFill/>
          </a:ln>
        </p:spPr>
        <p:txBody>
          <a:bodyPr/>
          <a:lstStyle/>
          <a:p>
            <a:pPr algn="ctr">
              <a:buNone/>
            </a:pPr>
            <a:r>
              <a:rPr lang="fr-FR" b="1" i="1" dirty="0" smtClean="0"/>
              <a:t>Crayon de couleur orange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 l="18103" t="17578" r="18741" b="5193"/>
          <a:stretch>
            <a:fillRect/>
          </a:stretch>
        </p:blipFill>
        <p:spPr bwMode="auto">
          <a:xfrm>
            <a:off x="0" y="571480"/>
            <a:ext cx="9144000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"/>
            <a:ext cx="9144000" cy="642917"/>
          </a:xfrm>
          <a:ln>
            <a:noFill/>
          </a:ln>
        </p:spPr>
        <p:txBody>
          <a:bodyPr/>
          <a:lstStyle/>
          <a:p>
            <a:pPr algn="ctr">
              <a:buNone/>
            </a:pPr>
            <a:r>
              <a:rPr lang="fr-FR" b="1" i="1" dirty="0" smtClean="0"/>
              <a:t>Stylo bleu </a:t>
            </a:r>
            <a:r>
              <a:rPr lang="fr-FR" b="1" dirty="0" smtClean="0"/>
              <a:t>(aide : </a:t>
            </a:r>
            <a:r>
              <a:rPr lang="fr-FR" b="1" smtClean="0"/>
              <a:t>carte </a:t>
            </a:r>
            <a:r>
              <a:rPr lang="fr-FR" b="1" smtClean="0"/>
              <a:t>p.198-199)</a:t>
            </a:r>
            <a:r>
              <a:rPr lang="fr-FR" smtClean="0"/>
              <a:t> </a:t>
            </a:r>
            <a:endParaRPr lang="fr-F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l="18118" t="17578" r="18801" b="5373"/>
          <a:stretch>
            <a:fillRect/>
          </a:stretch>
        </p:blipFill>
        <p:spPr bwMode="auto">
          <a:xfrm>
            <a:off x="0" y="578664"/>
            <a:ext cx="9144000" cy="627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42918"/>
            <a:ext cx="4500562" cy="10715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b="1" dirty="0" smtClean="0"/>
              <a:t>Le Groenland est peu urbanisé mais              il appartient au Danemark dont la moyenne nationale est supérieure à 70%</a:t>
            </a:r>
            <a:endParaRPr lang="fr-FR" sz="2000" b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l="18118" t="17578" r="18801" b="5373"/>
          <a:stretch>
            <a:fillRect/>
          </a:stretch>
        </p:blipFill>
        <p:spPr bwMode="auto">
          <a:xfrm>
            <a:off x="1643042" y="1714488"/>
            <a:ext cx="6033610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5072034" y="642918"/>
            <a:ext cx="4071966" cy="1071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croissance urbaine est plus faible 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 Nord (1%) car l’urbanisation est déjà importante (+ de 70%)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786282" y="6100746"/>
            <a:ext cx="4357718" cy="757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: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pays développés (riches)               </a:t>
            </a:r>
            <a:r>
              <a:rPr kumimoji="0" lang="fr-FR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Sud :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pays en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développement (pauvres)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0" y="5786430"/>
            <a:ext cx="3471858" cy="1071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Mégalopole :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espace urbain constitué de grandes villes qui s’étendent jusqu’à se rejoindre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0" y="1"/>
            <a:ext cx="9144000" cy="64291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Quelques explications de la carte :</a:t>
            </a:r>
            <a:endParaRPr kumimoji="0" lang="fr-FR" sz="32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rot="16200000" flipH="1">
            <a:off x="3143240" y="1714488"/>
            <a:ext cx="571504" cy="4286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rot="10800000" flipV="1">
            <a:off x="4857752" y="1643050"/>
            <a:ext cx="1857388" cy="8572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1785918" y="5214950"/>
            <a:ext cx="1785950" cy="5715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5400000" flipH="1" flipV="1">
            <a:off x="6072992" y="5785660"/>
            <a:ext cx="57150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-142908" y="2428868"/>
            <a:ext cx="2000264" cy="2357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Taux d’urbanisation :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d’habitants urbains dans        la population totale du pays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000" b="1" dirty="0" smtClean="0"/>
              <a:t>E</a:t>
            </a:r>
            <a:r>
              <a:rPr lang="fr-FR" sz="2000" b="1" baseline="0" dirty="0" smtClean="0"/>
              <a:t>x: France=81%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1071538" y="4714884"/>
            <a:ext cx="714380" cy="2857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contenu 2"/>
          <p:cNvSpPr txBox="1">
            <a:spLocks/>
          </p:cNvSpPr>
          <p:nvPr/>
        </p:nvSpPr>
        <p:spPr>
          <a:xfrm>
            <a:off x="7358082" y="2928934"/>
            <a:ext cx="2000264" cy="2000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Croissance urbaine :</a:t>
            </a:r>
            <a:r>
              <a:rPr kumimoji="0" lang="fr-FR" sz="20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fr-FR" sz="2000" b="1" dirty="0" smtClean="0"/>
              <a:t>augmentation  de la               population             des villes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rot="10800000" flipV="1">
            <a:off x="7429520" y="4786322"/>
            <a:ext cx="428628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139</Words>
  <Application>Microsoft Office PowerPoint</Application>
  <PresentationFormat>Affichage à l'écran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aurelien</dc:creator>
  <cp:lastModifiedBy>aurelien</cp:lastModifiedBy>
  <cp:revision>128</cp:revision>
  <dcterms:created xsi:type="dcterms:W3CDTF">2021-02-11T20:36:53Z</dcterms:created>
  <dcterms:modified xsi:type="dcterms:W3CDTF">2021-04-03T21:30:37Z</dcterms:modified>
</cp:coreProperties>
</file>