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6" r:id="rId3"/>
    <p:sldId id="258" r:id="rId4"/>
    <p:sldId id="259" r:id="rId5"/>
    <p:sldId id="260" r:id="rId6"/>
    <p:sldId id="265" r:id="rId7"/>
    <p:sldId id="264" r:id="rId8"/>
    <p:sldId id="263" r:id="rId9"/>
    <p:sldId id="262" r:id="rId10"/>
    <p:sldId id="261" r:id="rId1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3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FCB9C-7B20-40F3-89D0-C189E581FAA5}" type="datetimeFigureOut">
              <a:rPr lang="fr-FR" smtClean="0"/>
              <a:pPr/>
              <a:t>27/04/2021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6A8F4-3C66-4B52-8F5A-8EC0675CCED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FCB9C-7B20-40F3-89D0-C189E581FAA5}" type="datetimeFigureOut">
              <a:rPr lang="fr-FR" smtClean="0"/>
              <a:pPr/>
              <a:t>27/04/2021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6A8F4-3C66-4B52-8F5A-8EC0675CCED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FCB9C-7B20-40F3-89D0-C189E581FAA5}" type="datetimeFigureOut">
              <a:rPr lang="fr-FR" smtClean="0"/>
              <a:pPr/>
              <a:t>27/04/2021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6A8F4-3C66-4B52-8F5A-8EC0675CCED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FCB9C-7B20-40F3-89D0-C189E581FAA5}" type="datetimeFigureOut">
              <a:rPr lang="fr-FR" smtClean="0"/>
              <a:pPr/>
              <a:t>27/04/2021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6A8F4-3C66-4B52-8F5A-8EC0675CCED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FCB9C-7B20-40F3-89D0-C189E581FAA5}" type="datetimeFigureOut">
              <a:rPr lang="fr-FR" smtClean="0"/>
              <a:pPr/>
              <a:t>27/04/2021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6A8F4-3C66-4B52-8F5A-8EC0675CCED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FCB9C-7B20-40F3-89D0-C189E581FAA5}" type="datetimeFigureOut">
              <a:rPr lang="fr-FR" smtClean="0"/>
              <a:pPr/>
              <a:t>27/04/2021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6A8F4-3C66-4B52-8F5A-8EC0675CCED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FCB9C-7B20-40F3-89D0-C189E581FAA5}" type="datetimeFigureOut">
              <a:rPr lang="fr-FR" smtClean="0"/>
              <a:pPr/>
              <a:t>27/04/2021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6A8F4-3C66-4B52-8F5A-8EC0675CCED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FCB9C-7B20-40F3-89D0-C189E581FAA5}" type="datetimeFigureOut">
              <a:rPr lang="fr-FR" smtClean="0"/>
              <a:pPr/>
              <a:t>27/04/2021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6A8F4-3C66-4B52-8F5A-8EC0675CCED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FCB9C-7B20-40F3-89D0-C189E581FAA5}" type="datetimeFigureOut">
              <a:rPr lang="fr-FR" smtClean="0"/>
              <a:pPr/>
              <a:t>27/04/2021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6A8F4-3C66-4B52-8F5A-8EC0675CCED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FCB9C-7B20-40F3-89D0-C189E581FAA5}" type="datetimeFigureOut">
              <a:rPr lang="fr-FR" smtClean="0"/>
              <a:pPr/>
              <a:t>27/04/2021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6A8F4-3C66-4B52-8F5A-8EC0675CCED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FCB9C-7B20-40F3-89D0-C189E581FAA5}" type="datetimeFigureOut">
              <a:rPr lang="fr-FR" smtClean="0"/>
              <a:pPr/>
              <a:t>27/04/2021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6A8F4-3C66-4B52-8F5A-8EC0675CCED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9FCB9C-7B20-40F3-89D0-C189E581FAA5}" type="datetimeFigureOut">
              <a:rPr lang="fr-FR" smtClean="0"/>
              <a:pPr/>
              <a:t>27/04/2021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66A8F4-3C66-4B52-8F5A-8EC0675CCED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fr-FR" sz="4800" b="1" i="1" u="sng" dirty="0" smtClean="0">
                <a:solidFill>
                  <a:srgbClr val="FF0000"/>
                </a:solidFill>
              </a:rPr>
              <a:t>CONSIGNES A SUIVRE                   POUR REALISER LA CARTE</a:t>
            </a:r>
          </a:p>
          <a:p>
            <a:pPr>
              <a:buNone/>
            </a:pPr>
            <a:endParaRPr lang="fr-FR" dirty="0"/>
          </a:p>
          <a:p>
            <a:pPr marL="0" indent="0" algn="ctr">
              <a:buNone/>
            </a:pPr>
            <a:r>
              <a:rPr lang="fr-FR" dirty="0" smtClean="0"/>
              <a:t>Attention à la </a:t>
            </a:r>
            <a:r>
              <a:rPr lang="fr-FR" b="1" dirty="0" smtClean="0"/>
              <a:t>lisibilité</a:t>
            </a:r>
            <a:r>
              <a:rPr lang="fr-FR" dirty="0" smtClean="0"/>
              <a:t> et à la </a:t>
            </a:r>
            <a:r>
              <a:rPr lang="fr-FR" b="1" dirty="0" smtClean="0"/>
              <a:t>propreté</a:t>
            </a:r>
            <a:r>
              <a:rPr lang="fr-FR" dirty="0" smtClean="0"/>
              <a:t>                             de votre travail.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20864" t="24414" r="22584" b="12109"/>
          <a:stretch>
            <a:fillRect/>
          </a:stretch>
        </p:blipFill>
        <p:spPr bwMode="auto">
          <a:xfrm>
            <a:off x="0" y="642918"/>
            <a:ext cx="9144000" cy="5770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Espace réservé du contenu 2"/>
          <p:cNvSpPr>
            <a:spLocks noGrp="1"/>
          </p:cNvSpPr>
          <p:nvPr>
            <p:ph idx="1"/>
          </p:nvPr>
        </p:nvSpPr>
        <p:spPr>
          <a:xfrm>
            <a:off x="0" y="0"/>
            <a:ext cx="9144000" cy="785794"/>
          </a:xfrm>
          <a:ln>
            <a:noFill/>
          </a:ln>
        </p:spPr>
        <p:txBody>
          <a:bodyPr/>
          <a:lstStyle/>
          <a:p>
            <a:pPr algn="ctr">
              <a:buNone/>
            </a:pPr>
            <a:r>
              <a:rPr lang="fr-FR" b="1" i="1" dirty="0" smtClean="0"/>
              <a:t>Crayon de couleur rouge, vert et bleu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24158" t="32226" r="25774" b="18945"/>
          <a:stretch>
            <a:fillRect/>
          </a:stretch>
        </p:blipFill>
        <p:spPr bwMode="auto">
          <a:xfrm>
            <a:off x="0" y="1142984"/>
            <a:ext cx="9144000" cy="5013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Espace réservé du contenu 2"/>
          <p:cNvSpPr txBox="1">
            <a:spLocks/>
          </p:cNvSpPr>
          <p:nvPr/>
        </p:nvSpPr>
        <p:spPr>
          <a:xfrm>
            <a:off x="7858148" y="1714488"/>
            <a:ext cx="1285852" cy="50004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17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(Stylo vert) </a:t>
            </a:r>
            <a:endParaRPr kumimoji="0" lang="fr-FR" sz="1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Espace réservé du contenu 2"/>
          <p:cNvSpPr txBox="1">
            <a:spLocks/>
          </p:cNvSpPr>
          <p:nvPr/>
        </p:nvSpPr>
        <p:spPr>
          <a:xfrm>
            <a:off x="7786710" y="2214554"/>
            <a:ext cx="1357290" cy="50004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 fontScale="925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(Stylo rouge) </a:t>
            </a:r>
            <a:endParaRPr kumimoji="0" lang="fr-FR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Espace réservé du contenu 2"/>
          <p:cNvSpPr txBox="1">
            <a:spLocks/>
          </p:cNvSpPr>
          <p:nvPr/>
        </p:nvSpPr>
        <p:spPr>
          <a:xfrm>
            <a:off x="7786710" y="2643182"/>
            <a:ext cx="1357290" cy="50004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17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(Stylo bleu) </a:t>
            </a:r>
            <a:endParaRPr kumimoji="0" lang="fr-FR" sz="1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Espace réservé du contenu 2"/>
          <p:cNvSpPr txBox="1">
            <a:spLocks/>
          </p:cNvSpPr>
          <p:nvPr/>
        </p:nvSpPr>
        <p:spPr>
          <a:xfrm>
            <a:off x="2786050" y="2643182"/>
            <a:ext cx="6357950" cy="50004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17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(Stylo rouge) </a:t>
            </a:r>
            <a:endParaRPr kumimoji="0" lang="fr-FR" sz="1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Espace réservé du contenu 2"/>
          <p:cNvSpPr txBox="1">
            <a:spLocks/>
          </p:cNvSpPr>
          <p:nvPr/>
        </p:nvSpPr>
        <p:spPr>
          <a:xfrm>
            <a:off x="2786050" y="2214554"/>
            <a:ext cx="6357950" cy="50004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17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(Crayon vert clair) </a:t>
            </a:r>
            <a:endParaRPr kumimoji="0" lang="fr-FR" sz="1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" name="Espace réservé du contenu 2"/>
          <p:cNvSpPr txBox="1">
            <a:spLocks/>
          </p:cNvSpPr>
          <p:nvPr/>
        </p:nvSpPr>
        <p:spPr>
          <a:xfrm>
            <a:off x="2786050" y="1714488"/>
            <a:ext cx="6357950" cy="50004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17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(Crayon rouge) </a:t>
            </a:r>
            <a:endParaRPr kumimoji="0" lang="fr-FR" sz="1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Espace réservé du contenu 2"/>
          <p:cNvSpPr txBox="1">
            <a:spLocks/>
          </p:cNvSpPr>
          <p:nvPr/>
        </p:nvSpPr>
        <p:spPr>
          <a:xfrm>
            <a:off x="3571868" y="4071942"/>
            <a:ext cx="5572132" cy="50004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17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(Crayon jaune) </a:t>
            </a:r>
            <a:endParaRPr kumimoji="0" lang="fr-FR" sz="1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Espace réservé du contenu 2"/>
          <p:cNvSpPr txBox="1">
            <a:spLocks/>
          </p:cNvSpPr>
          <p:nvPr/>
        </p:nvSpPr>
        <p:spPr>
          <a:xfrm>
            <a:off x="3571868" y="4572008"/>
            <a:ext cx="5572132" cy="50004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17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(Crayon violet) </a:t>
            </a:r>
            <a:endParaRPr kumimoji="0" lang="fr-FR" sz="1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5" name="Espace réservé du contenu 2"/>
          <p:cNvSpPr txBox="1">
            <a:spLocks/>
          </p:cNvSpPr>
          <p:nvPr/>
        </p:nvSpPr>
        <p:spPr>
          <a:xfrm>
            <a:off x="3571868" y="5000636"/>
            <a:ext cx="5572132" cy="50004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17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(Crayon marron) </a:t>
            </a:r>
            <a:endParaRPr kumimoji="0" lang="fr-FR" sz="1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6" name="Espace réservé du contenu 2"/>
          <p:cNvSpPr txBox="1">
            <a:spLocks/>
          </p:cNvSpPr>
          <p:nvPr/>
        </p:nvSpPr>
        <p:spPr>
          <a:xfrm>
            <a:off x="3571868" y="5500702"/>
            <a:ext cx="5572132" cy="50004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17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(Crayon orange) </a:t>
            </a:r>
            <a:endParaRPr kumimoji="0" lang="fr-FR" sz="1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7" name="Espace réservé du contenu 2"/>
          <p:cNvSpPr txBox="1">
            <a:spLocks/>
          </p:cNvSpPr>
          <p:nvPr/>
        </p:nvSpPr>
        <p:spPr>
          <a:xfrm>
            <a:off x="8286776" y="3929066"/>
            <a:ext cx="857224" cy="71438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17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(vert        foncé) </a:t>
            </a:r>
            <a:endParaRPr kumimoji="0" lang="fr-FR" sz="1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8" name="Espace réservé du contenu 2"/>
          <p:cNvSpPr txBox="1">
            <a:spLocks/>
          </p:cNvSpPr>
          <p:nvPr/>
        </p:nvSpPr>
        <p:spPr>
          <a:xfrm>
            <a:off x="8286744" y="4500570"/>
            <a:ext cx="857256" cy="50004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17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(rouge) </a:t>
            </a:r>
            <a:endParaRPr kumimoji="0" lang="fr-FR" sz="1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9" name="Espace réservé du contenu 2"/>
          <p:cNvSpPr txBox="1">
            <a:spLocks/>
          </p:cNvSpPr>
          <p:nvPr/>
        </p:nvSpPr>
        <p:spPr>
          <a:xfrm>
            <a:off x="8286776" y="5000636"/>
            <a:ext cx="857224" cy="50004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17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(bleu) </a:t>
            </a:r>
            <a:endParaRPr kumimoji="0" lang="fr-FR" sz="1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0" name="Espace réservé du contenu 2"/>
          <p:cNvSpPr txBox="1">
            <a:spLocks/>
          </p:cNvSpPr>
          <p:nvPr/>
        </p:nvSpPr>
        <p:spPr>
          <a:xfrm>
            <a:off x="7939046" y="5500702"/>
            <a:ext cx="1204954" cy="50004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17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(Stylo noir) </a:t>
            </a:r>
            <a:endParaRPr kumimoji="0" lang="fr-FR" sz="1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0"/>
            <a:ext cx="9144000" cy="785794"/>
          </a:xfrm>
          <a:ln>
            <a:noFill/>
          </a:ln>
        </p:spPr>
        <p:txBody>
          <a:bodyPr/>
          <a:lstStyle/>
          <a:p>
            <a:pPr algn="ctr">
              <a:buNone/>
            </a:pPr>
            <a:r>
              <a:rPr lang="fr-FR" b="1" i="1" dirty="0" smtClean="0"/>
              <a:t>Stylo rouge</a:t>
            </a:r>
            <a:r>
              <a:rPr lang="fr-FR" dirty="0" smtClean="0"/>
              <a:t> </a:t>
            </a:r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0864" t="25390" r="23133" b="12109"/>
          <a:stretch>
            <a:fillRect/>
          </a:stretch>
        </p:blipFill>
        <p:spPr bwMode="auto">
          <a:xfrm>
            <a:off x="0" y="642918"/>
            <a:ext cx="9144000" cy="5737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Espace réservé du contenu 2"/>
          <p:cNvSpPr txBox="1">
            <a:spLocks/>
          </p:cNvSpPr>
          <p:nvPr/>
        </p:nvSpPr>
        <p:spPr>
          <a:xfrm>
            <a:off x="0" y="6286520"/>
            <a:ext cx="9144000" cy="57148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Vienne et Lépante</a:t>
            </a: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 l="20900" t="24609" r="22547" b="11914"/>
          <a:stretch>
            <a:fillRect/>
          </a:stretch>
        </p:blipFill>
        <p:spPr bwMode="auto">
          <a:xfrm>
            <a:off x="0" y="658911"/>
            <a:ext cx="9144000" cy="5770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Espace réservé du contenu 2"/>
          <p:cNvSpPr>
            <a:spLocks noGrp="1"/>
          </p:cNvSpPr>
          <p:nvPr>
            <p:ph idx="1"/>
          </p:nvPr>
        </p:nvSpPr>
        <p:spPr>
          <a:xfrm>
            <a:off x="0" y="0"/>
            <a:ext cx="9144000" cy="785794"/>
          </a:xfrm>
          <a:ln>
            <a:noFill/>
          </a:ln>
        </p:spPr>
        <p:txBody>
          <a:bodyPr/>
          <a:lstStyle/>
          <a:p>
            <a:pPr algn="ctr">
              <a:buNone/>
            </a:pPr>
            <a:r>
              <a:rPr lang="fr-FR" b="1" i="1" dirty="0" smtClean="0"/>
              <a:t>Stylo noir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0" y="6286520"/>
            <a:ext cx="9144000" cy="57148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Lisbonne et Séville</a:t>
            </a: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 l="20864" t="24414" r="22584" b="11133"/>
          <a:stretch>
            <a:fillRect/>
          </a:stretch>
        </p:blipFill>
        <p:spPr bwMode="auto">
          <a:xfrm>
            <a:off x="0" y="570134"/>
            <a:ext cx="9144000" cy="585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Espace réservé du contenu 2"/>
          <p:cNvSpPr>
            <a:spLocks noGrp="1"/>
          </p:cNvSpPr>
          <p:nvPr>
            <p:ph idx="1"/>
          </p:nvPr>
        </p:nvSpPr>
        <p:spPr>
          <a:xfrm>
            <a:off x="0" y="0"/>
            <a:ext cx="9144000" cy="785794"/>
          </a:xfrm>
          <a:ln>
            <a:noFill/>
          </a:ln>
        </p:spPr>
        <p:txBody>
          <a:bodyPr/>
          <a:lstStyle/>
          <a:p>
            <a:pPr algn="ctr">
              <a:buNone/>
            </a:pPr>
            <a:r>
              <a:rPr lang="fr-FR" b="1" i="1" dirty="0" smtClean="0"/>
              <a:t>Crayon de couleur bleu clair</a:t>
            </a:r>
            <a:r>
              <a:rPr lang="fr-FR" dirty="0" smtClean="0"/>
              <a:t>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20864" t="24414" r="22584" b="12109"/>
          <a:stretch>
            <a:fillRect/>
          </a:stretch>
        </p:blipFill>
        <p:spPr bwMode="auto">
          <a:xfrm>
            <a:off x="0" y="658911"/>
            <a:ext cx="9144000" cy="5770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Espace réservé du contenu 2"/>
          <p:cNvSpPr>
            <a:spLocks noGrp="1"/>
          </p:cNvSpPr>
          <p:nvPr>
            <p:ph idx="1"/>
          </p:nvPr>
        </p:nvSpPr>
        <p:spPr>
          <a:xfrm>
            <a:off x="0" y="0"/>
            <a:ext cx="9144000" cy="785794"/>
          </a:xfrm>
          <a:ln>
            <a:noFill/>
          </a:ln>
        </p:spPr>
        <p:txBody>
          <a:bodyPr/>
          <a:lstStyle/>
          <a:p>
            <a:pPr algn="ctr">
              <a:buNone/>
            </a:pPr>
            <a:r>
              <a:rPr lang="fr-FR" b="1" i="1" dirty="0" smtClean="0"/>
              <a:t>Crayon de couleur vert clair</a:t>
            </a:r>
            <a:r>
              <a:rPr lang="fr-FR" dirty="0" smtClean="0"/>
              <a:t>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20864" t="23437" r="22584" b="13086"/>
          <a:stretch>
            <a:fillRect/>
          </a:stretch>
        </p:blipFill>
        <p:spPr bwMode="auto">
          <a:xfrm>
            <a:off x="0" y="587473"/>
            <a:ext cx="9144000" cy="5770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Espace réservé du contenu 2"/>
          <p:cNvSpPr>
            <a:spLocks noGrp="1"/>
          </p:cNvSpPr>
          <p:nvPr>
            <p:ph idx="1"/>
          </p:nvPr>
        </p:nvSpPr>
        <p:spPr>
          <a:xfrm>
            <a:off x="0" y="0"/>
            <a:ext cx="9144000" cy="785794"/>
          </a:xfrm>
          <a:ln>
            <a:noFill/>
          </a:ln>
        </p:spPr>
        <p:txBody>
          <a:bodyPr/>
          <a:lstStyle/>
          <a:p>
            <a:pPr algn="ctr">
              <a:buNone/>
            </a:pPr>
            <a:r>
              <a:rPr lang="fr-FR" b="1" i="1" dirty="0" smtClean="0"/>
              <a:t>Stylos vert, rouge et bleu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0" y="6286520"/>
            <a:ext cx="9144000" cy="57148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Cartier</a:t>
            </a:r>
            <a:r>
              <a:rPr kumimoji="0" lang="fr-FR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/ </a:t>
            </a:r>
            <a:r>
              <a:rPr kumimoji="0" lang="fr-FR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Colomb</a:t>
            </a:r>
            <a:r>
              <a:rPr kumimoji="0" lang="fr-FR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/ </a:t>
            </a:r>
            <a:r>
              <a:rPr kumimoji="0" lang="fr-FR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Cabral</a:t>
            </a:r>
            <a:r>
              <a:rPr kumimoji="0" lang="fr-FR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/ </a:t>
            </a:r>
            <a:r>
              <a:rPr kumimoji="0" lang="fr-FR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Magellan</a:t>
            </a:r>
            <a:r>
              <a:rPr kumimoji="0" lang="fr-FR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/ </a:t>
            </a:r>
            <a:r>
              <a:rPr kumimoji="0" lang="fr-FR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Vasco de Gama </a:t>
            </a:r>
            <a:r>
              <a:rPr kumimoji="0" lang="fr-FR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</a:t>
            </a:r>
            <a:r>
              <a:rPr kumimoji="0" lang="fr-FR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Elcano</a:t>
            </a: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20864" t="22461" r="22584" b="13086"/>
          <a:stretch>
            <a:fillRect/>
          </a:stretch>
        </p:blipFill>
        <p:spPr bwMode="auto">
          <a:xfrm>
            <a:off x="0" y="498696"/>
            <a:ext cx="9144000" cy="585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Espace réservé du contenu 2"/>
          <p:cNvSpPr>
            <a:spLocks noGrp="1"/>
          </p:cNvSpPr>
          <p:nvPr>
            <p:ph idx="1"/>
          </p:nvPr>
        </p:nvSpPr>
        <p:spPr>
          <a:xfrm>
            <a:off x="0" y="0"/>
            <a:ext cx="9144000" cy="785794"/>
          </a:xfrm>
          <a:ln>
            <a:noFill/>
          </a:ln>
        </p:spPr>
        <p:txBody>
          <a:bodyPr/>
          <a:lstStyle/>
          <a:p>
            <a:pPr algn="ctr">
              <a:buNone/>
            </a:pPr>
            <a:r>
              <a:rPr lang="fr-FR" b="1" i="1" dirty="0" smtClean="0"/>
              <a:t>Crayon de jaune clair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20864" t="23437" r="22584" b="12109"/>
          <a:stretch>
            <a:fillRect/>
          </a:stretch>
        </p:blipFill>
        <p:spPr bwMode="auto">
          <a:xfrm>
            <a:off x="0" y="571480"/>
            <a:ext cx="9144000" cy="585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Espace réservé du contenu 2"/>
          <p:cNvSpPr>
            <a:spLocks noGrp="1"/>
          </p:cNvSpPr>
          <p:nvPr>
            <p:ph idx="1"/>
          </p:nvPr>
        </p:nvSpPr>
        <p:spPr>
          <a:xfrm>
            <a:off x="0" y="0"/>
            <a:ext cx="9144000" cy="785794"/>
          </a:xfrm>
          <a:ln>
            <a:noFill/>
          </a:ln>
        </p:spPr>
        <p:txBody>
          <a:bodyPr/>
          <a:lstStyle/>
          <a:p>
            <a:pPr algn="ctr">
              <a:buNone/>
            </a:pPr>
            <a:r>
              <a:rPr lang="fr-FR" b="1" i="1" dirty="0" smtClean="0"/>
              <a:t>Crayon de couleur violet, marron et orange</a:t>
            </a:r>
            <a:r>
              <a:rPr lang="fr-FR" dirty="0" smtClean="0"/>
              <a:t>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133</Words>
  <Application>Microsoft Office PowerPoint</Application>
  <PresentationFormat>Affichage à l'écran (4:3)</PresentationFormat>
  <Paragraphs>28</Paragraphs>
  <Slides>10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1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aurelien</dc:creator>
  <cp:lastModifiedBy>aurelien</cp:lastModifiedBy>
  <cp:revision>10</cp:revision>
  <dcterms:created xsi:type="dcterms:W3CDTF">2021-04-26T22:14:07Z</dcterms:created>
  <dcterms:modified xsi:type="dcterms:W3CDTF">2021-04-27T00:10:17Z</dcterms:modified>
</cp:coreProperties>
</file>